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5.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11" r:id="rId2"/>
    <p:sldMasterId id="2147483714" r:id="rId3"/>
    <p:sldMasterId id="2147483729" r:id="rId4"/>
    <p:sldMasterId id="2147483780" r:id="rId5"/>
    <p:sldMasterId id="2147483783" r:id="rId6"/>
  </p:sldMasterIdLst>
  <p:notesMasterIdLst>
    <p:notesMasterId r:id="rId48"/>
  </p:notesMasterIdLst>
  <p:handoutMasterIdLst>
    <p:handoutMasterId r:id="rId49"/>
  </p:handoutMasterIdLst>
  <p:sldIdLst>
    <p:sldId id="256" r:id="rId7"/>
    <p:sldId id="257" r:id="rId8"/>
    <p:sldId id="258" r:id="rId9"/>
    <p:sldId id="297" r:id="rId10"/>
    <p:sldId id="332" r:id="rId11"/>
    <p:sldId id="323" r:id="rId12"/>
    <p:sldId id="324" r:id="rId13"/>
    <p:sldId id="351" r:id="rId14"/>
    <p:sldId id="333" r:id="rId15"/>
    <p:sldId id="330" r:id="rId16"/>
    <p:sldId id="318" r:id="rId17"/>
    <p:sldId id="334" r:id="rId18"/>
    <p:sldId id="325" r:id="rId19"/>
    <p:sldId id="336" r:id="rId20"/>
    <p:sldId id="335" r:id="rId21"/>
    <p:sldId id="337" r:id="rId22"/>
    <p:sldId id="326" r:id="rId23"/>
    <p:sldId id="260" r:id="rId24"/>
    <p:sldId id="338" r:id="rId25"/>
    <p:sldId id="356" r:id="rId26"/>
    <p:sldId id="342" r:id="rId27"/>
    <p:sldId id="341" r:id="rId28"/>
    <p:sldId id="354" r:id="rId29"/>
    <p:sldId id="340" r:id="rId30"/>
    <p:sldId id="355" r:id="rId31"/>
    <p:sldId id="343" r:id="rId32"/>
    <p:sldId id="357" r:id="rId33"/>
    <p:sldId id="345" r:id="rId34"/>
    <p:sldId id="329" r:id="rId35"/>
    <p:sldId id="347" r:id="rId36"/>
    <p:sldId id="348" r:id="rId37"/>
    <p:sldId id="358" r:id="rId38"/>
    <p:sldId id="352" r:id="rId39"/>
    <p:sldId id="359" r:id="rId40"/>
    <p:sldId id="361" r:id="rId41"/>
    <p:sldId id="362" r:id="rId42"/>
    <p:sldId id="363" r:id="rId43"/>
    <p:sldId id="307" r:id="rId44"/>
    <p:sldId id="316" r:id="rId45"/>
    <p:sldId id="353" r:id="rId46"/>
    <p:sldId id="360" r:id="rId47"/>
  </p:sldIdLst>
  <p:sldSz cx="12192000" cy="6858000"/>
  <p:notesSz cx="6858000" cy="9144000"/>
  <p:custDataLst>
    <p:tags r:id="rId5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2F449E-6A55-463C-A99A-8C4D29773E9A}" v="551" dt="2023-11-05T18:16:34.536"/>
    <p1510:client id="{3D043573-C360-B314-7C01-8D19DFCA0F99}" v="1" dt="2023-11-05T22:39:44.883"/>
    <p1510:client id="{6168DE13-6FCE-CC7E-41BA-CF00EC2486E5}" v="1" dt="2023-11-05T13:24:50.822"/>
    <p1510:client id="{6D161BEE-3EA3-5A11-5C8D-D7DD171F4337}" v="51" dt="2023-11-05T18:42:16.521"/>
    <p1510:client id="{EC85EC1E-1371-4985-8491-EFF16F6350B7}" v="347" dt="2023-11-05T15:40:13.331"/>
    <p1510:client id="{F2CEAB38-CD2A-40A9-91D8-61FFC24B874D}" v="5" dt="2023-11-05T09:34:05.702"/>
    <p1510:client id="{F6A26C47-923D-4BC2-9859-759C832BCCBC}" v="312" dt="2023-11-05T18:06:51.667"/>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Geen stijl, tabel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tags" Target="tags/tag1.xml"/><Relationship Id="rId55" Type="http://schemas.microsoft.com/office/2016/11/relationships/changesInfo" Target="changesInfos/changesInfo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theme" Target="theme/theme1.xml"/><Relationship Id="rId5" Type="http://schemas.openxmlformats.org/officeDocument/2006/relationships/slideMaster" Target="slideMasters/slideMaster5.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notesMaster" Target="notesMasters/notesMaster1.xml"/><Relationship Id="rId56" Type="http://schemas.microsoft.com/office/2015/10/relationships/revisionInfo" Target="revisionInfo.xml"/><Relationship Id="rId8" Type="http://schemas.openxmlformats.org/officeDocument/2006/relationships/slide" Target="slides/slide2.xml"/><Relationship Id="rId51"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andro Van de Voorde" userId="S::r0931774@student.thomasmore.be::0e261904-5c53-4330-9755-5ef3fcddc7b9" providerId="AD" clId="Web-{EE0FAF35-CF1C-50CA-F30D-549BE3C69E6D}"/>
    <pc:docChg chg="modSld">
      <pc:chgData name="Xandro Van de Voorde" userId="S::r0931774@student.thomasmore.be::0e261904-5c53-4330-9755-5ef3fcddc7b9" providerId="AD" clId="Web-{EE0FAF35-CF1C-50CA-F30D-549BE3C69E6D}" dt="2023-10-23T09:22:25.173" v="87" actId="20577"/>
      <pc:docMkLst>
        <pc:docMk/>
      </pc:docMkLst>
      <pc:sldChg chg="modSp">
        <pc:chgData name="Xandro Van de Voorde" userId="S::r0931774@student.thomasmore.be::0e261904-5c53-4330-9755-5ef3fcddc7b9" providerId="AD" clId="Web-{EE0FAF35-CF1C-50CA-F30D-549BE3C69E6D}" dt="2023-10-23T09:12:43.689" v="1"/>
        <pc:sldMkLst>
          <pc:docMk/>
          <pc:sldMk cId="2759627926" sldId="318"/>
        </pc:sldMkLst>
        <pc:graphicFrameChg chg="modGraphic">
          <ac:chgData name="Xandro Van de Voorde" userId="S::r0931774@student.thomasmore.be::0e261904-5c53-4330-9755-5ef3fcddc7b9" providerId="AD" clId="Web-{EE0FAF35-CF1C-50CA-F30D-549BE3C69E6D}" dt="2023-10-23T09:12:43.689" v="1"/>
          <ac:graphicFrameMkLst>
            <pc:docMk/>
            <pc:sldMk cId="2759627926" sldId="318"/>
            <ac:graphicFrameMk id="5" creationId="{1CD35345-09B5-4ED5-85CB-BA7FDF766166}"/>
          </ac:graphicFrameMkLst>
        </pc:graphicFrameChg>
      </pc:sldChg>
      <pc:sldChg chg="addSp modSp">
        <pc:chgData name="Xandro Van de Voorde" userId="S::r0931774@student.thomasmore.be::0e261904-5c53-4330-9755-5ef3fcddc7b9" providerId="AD" clId="Web-{EE0FAF35-CF1C-50CA-F30D-549BE3C69E6D}" dt="2023-10-23T09:22:25.173" v="87" actId="20577"/>
        <pc:sldMkLst>
          <pc:docMk/>
          <pc:sldMk cId="2214305359" sldId="326"/>
        </pc:sldMkLst>
        <pc:spChg chg="add mod">
          <ac:chgData name="Xandro Van de Voorde" userId="S::r0931774@student.thomasmore.be::0e261904-5c53-4330-9755-5ef3fcddc7b9" providerId="AD" clId="Web-{EE0FAF35-CF1C-50CA-F30D-549BE3C69E6D}" dt="2023-10-23T09:17:41.885" v="39" actId="1076"/>
          <ac:spMkLst>
            <pc:docMk/>
            <pc:sldMk cId="2214305359" sldId="326"/>
            <ac:spMk id="2" creationId="{F79C7A87-7F69-9129-78C9-FB244D80EBDE}"/>
          </ac:spMkLst>
        </pc:spChg>
        <pc:spChg chg="add mod">
          <ac:chgData name="Xandro Van de Voorde" userId="S::r0931774@student.thomasmore.be::0e261904-5c53-4330-9755-5ef3fcddc7b9" providerId="AD" clId="Web-{EE0FAF35-CF1C-50CA-F30D-549BE3C69E6D}" dt="2023-10-23T09:20:00.966" v="61" actId="1076"/>
          <ac:spMkLst>
            <pc:docMk/>
            <pc:sldMk cId="2214305359" sldId="326"/>
            <ac:spMk id="3" creationId="{ED348A43-945B-6B79-CBB2-0DA28D91F957}"/>
          </ac:spMkLst>
        </pc:spChg>
        <pc:spChg chg="add mod">
          <ac:chgData name="Xandro Van de Voorde" userId="S::r0931774@student.thomasmore.be::0e261904-5c53-4330-9755-5ef3fcddc7b9" providerId="AD" clId="Web-{EE0FAF35-CF1C-50CA-F30D-549BE3C69E6D}" dt="2023-10-23T09:22:25.173" v="87" actId="20577"/>
          <ac:spMkLst>
            <pc:docMk/>
            <pc:sldMk cId="2214305359" sldId="326"/>
            <ac:spMk id="5" creationId="{8CE018E3-47FB-501F-DDC5-641583E68EF3}"/>
          </ac:spMkLst>
        </pc:spChg>
        <pc:spChg chg="add mod">
          <ac:chgData name="Xandro Van de Voorde" userId="S::r0931774@student.thomasmore.be::0e261904-5c53-4330-9755-5ef3fcddc7b9" providerId="AD" clId="Web-{EE0FAF35-CF1C-50CA-F30D-549BE3C69E6D}" dt="2023-10-23T09:22:21.767" v="86" actId="1076"/>
          <ac:spMkLst>
            <pc:docMk/>
            <pc:sldMk cId="2214305359" sldId="326"/>
            <ac:spMk id="6" creationId="{780D2016-4055-5A36-94A3-E22EC1D53BB0}"/>
          </ac:spMkLst>
        </pc:spChg>
        <pc:spChg chg="mod">
          <ac:chgData name="Xandro Van de Voorde" userId="S::r0931774@student.thomasmore.be::0e261904-5c53-4330-9755-5ef3fcddc7b9" providerId="AD" clId="Web-{EE0FAF35-CF1C-50CA-F30D-549BE3C69E6D}" dt="2023-10-23T09:16:18.742" v="7" actId="20577"/>
          <ac:spMkLst>
            <pc:docMk/>
            <pc:sldMk cId="2214305359" sldId="326"/>
            <ac:spMk id="31" creationId="{3F5AA3AA-7D45-32AE-C295-9C32A5160218}"/>
          </ac:spMkLst>
        </pc:spChg>
      </pc:sldChg>
    </pc:docChg>
  </pc:docChgLst>
  <pc:docChgLst>
    <pc:chgData name="Xandro Van de Voorde" userId="S::r0931774@student.thomasmore.be::0e261904-5c53-4330-9755-5ef3fcddc7b9" providerId="AD" clId="Web-{C64E2504-5C09-5F66-9F16-514462493357}"/>
    <pc:docChg chg="modSld">
      <pc:chgData name="Xandro Van de Voorde" userId="S::r0931774@student.thomasmore.be::0e261904-5c53-4330-9755-5ef3fcddc7b9" providerId="AD" clId="Web-{C64E2504-5C09-5F66-9F16-514462493357}" dt="2023-10-09T08:53:37.115" v="45" actId="20577"/>
      <pc:docMkLst>
        <pc:docMk/>
      </pc:docMkLst>
      <pc:sldChg chg="modSp">
        <pc:chgData name="Xandro Van de Voorde" userId="S::r0931774@student.thomasmore.be::0e261904-5c53-4330-9755-5ef3fcddc7b9" providerId="AD" clId="Web-{C64E2504-5C09-5F66-9F16-514462493357}" dt="2023-10-09T08:53:19.614" v="40" actId="20577"/>
        <pc:sldMkLst>
          <pc:docMk/>
          <pc:sldMk cId="2444434884" sldId="257"/>
        </pc:sldMkLst>
        <pc:spChg chg="mod">
          <ac:chgData name="Xandro Van de Voorde" userId="S::r0931774@student.thomasmore.be::0e261904-5c53-4330-9755-5ef3fcddc7b9" providerId="AD" clId="Web-{C64E2504-5C09-5F66-9F16-514462493357}" dt="2023-10-09T08:53:19.614" v="40" actId="20577"/>
          <ac:spMkLst>
            <pc:docMk/>
            <pc:sldMk cId="2444434884" sldId="257"/>
            <ac:spMk id="3" creationId="{00000000-0000-0000-0000-000000000000}"/>
          </ac:spMkLst>
        </pc:spChg>
      </pc:sldChg>
      <pc:sldChg chg="modSp">
        <pc:chgData name="Xandro Van de Voorde" userId="S::r0931774@student.thomasmore.be::0e261904-5c53-4330-9755-5ef3fcddc7b9" providerId="AD" clId="Web-{C64E2504-5C09-5F66-9F16-514462493357}" dt="2023-10-09T08:53:37.115" v="45" actId="20577"/>
        <pc:sldMkLst>
          <pc:docMk/>
          <pc:sldMk cId="1038307486" sldId="258"/>
        </pc:sldMkLst>
        <pc:spChg chg="mod">
          <ac:chgData name="Xandro Van de Voorde" userId="S::r0931774@student.thomasmore.be::0e261904-5c53-4330-9755-5ef3fcddc7b9" providerId="AD" clId="Web-{C64E2504-5C09-5F66-9F16-514462493357}" dt="2023-10-09T08:53:37.115" v="45" actId="20577"/>
          <ac:spMkLst>
            <pc:docMk/>
            <pc:sldMk cId="1038307486" sldId="258"/>
            <ac:spMk id="3" creationId="{00000000-0000-0000-0000-000000000000}"/>
          </ac:spMkLst>
        </pc:spChg>
      </pc:sldChg>
    </pc:docChg>
  </pc:docChgLst>
  <pc:docChgLst>
    <pc:chgData name="Thijs Lintermans" userId="S::r0938843@student.thomasmore.be::313b1df6-1df0-4f9f-8738-1dd74b29d68d" providerId="AD" clId="Web-{A21783C6-3508-4FA6-DD7F-A33A52F0CB2E}"/>
    <pc:docChg chg="sldOrd">
      <pc:chgData name="Thijs Lintermans" userId="S::r0938843@student.thomasmore.be::313b1df6-1df0-4f9f-8738-1dd74b29d68d" providerId="AD" clId="Web-{A21783C6-3508-4FA6-DD7F-A33A52F0CB2E}" dt="2023-11-01T14:08:21.022" v="0"/>
      <pc:docMkLst>
        <pc:docMk/>
      </pc:docMkLst>
      <pc:sldChg chg="ord">
        <pc:chgData name="Thijs Lintermans" userId="S::r0938843@student.thomasmore.be::313b1df6-1df0-4f9f-8738-1dd74b29d68d" providerId="AD" clId="Web-{A21783C6-3508-4FA6-DD7F-A33A52F0CB2E}" dt="2023-11-01T14:08:21.022" v="0"/>
        <pc:sldMkLst>
          <pc:docMk/>
          <pc:sldMk cId="3678137528" sldId="344"/>
        </pc:sldMkLst>
      </pc:sldChg>
    </pc:docChg>
  </pc:docChgLst>
  <pc:docChgLst>
    <pc:chgData name="Xandro Van de Voorde" userId="S::r0931774@student.thomasmore.be::0e261904-5c53-4330-9755-5ef3fcddc7b9" providerId="AD" clId="Web-{B29D7A89-520D-7E5E-9402-64480B71A587}"/>
    <pc:docChg chg="modSld">
      <pc:chgData name="Xandro Van de Voorde" userId="S::r0931774@student.thomasmore.be::0e261904-5c53-4330-9755-5ef3fcddc7b9" providerId="AD" clId="Web-{B29D7A89-520D-7E5E-9402-64480B71A587}" dt="2023-11-01T19:05:27.475" v="563" actId="20577"/>
      <pc:docMkLst>
        <pc:docMk/>
      </pc:docMkLst>
      <pc:sldChg chg="modSp">
        <pc:chgData name="Xandro Van de Voorde" userId="S::r0931774@student.thomasmore.be::0e261904-5c53-4330-9755-5ef3fcddc7b9" providerId="AD" clId="Web-{B29D7A89-520D-7E5E-9402-64480B71A587}" dt="2023-11-01T18:54:57.249" v="448"/>
        <pc:sldMkLst>
          <pc:docMk/>
          <pc:sldMk cId="1226072853" sldId="314"/>
        </pc:sldMkLst>
        <pc:graphicFrameChg chg="mod modGraphic">
          <ac:chgData name="Xandro Van de Voorde" userId="S::r0931774@student.thomasmore.be::0e261904-5c53-4330-9755-5ef3fcddc7b9" providerId="AD" clId="Web-{B29D7A89-520D-7E5E-9402-64480B71A587}" dt="2023-11-01T18:54:57.249" v="448"/>
          <ac:graphicFrameMkLst>
            <pc:docMk/>
            <pc:sldMk cId="1226072853" sldId="314"/>
            <ac:graphicFrameMk id="5" creationId="{00000000-0000-0000-0000-000000000000}"/>
          </ac:graphicFrameMkLst>
        </pc:graphicFrameChg>
      </pc:sldChg>
      <pc:sldChg chg="addSp delSp modSp">
        <pc:chgData name="Xandro Van de Voorde" userId="S::r0931774@student.thomasmore.be::0e261904-5c53-4330-9755-5ef3fcddc7b9" providerId="AD" clId="Web-{B29D7A89-520D-7E5E-9402-64480B71A587}" dt="2023-11-01T19:05:27.475" v="563" actId="20577"/>
        <pc:sldMkLst>
          <pc:docMk/>
          <pc:sldMk cId="2467526493" sldId="329"/>
        </pc:sldMkLst>
        <pc:spChg chg="add mod">
          <ac:chgData name="Xandro Van de Voorde" userId="S::r0931774@student.thomasmore.be::0e261904-5c53-4330-9755-5ef3fcddc7b9" providerId="AD" clId="Web-{B29D7A89-520D-7E5E-9402-64480B71A587}" dt="2023-11-01T18:58:52.944" v="478" actId="20577"/>
          <ac:spMkLst>
            <pc:docMk/>
            <pc:sldMk cId="2467526493" sldId="329"/>
            <ac:spMk id="2" creationId="{F34C6774-D2DB-FBB2-08BF-07A8B191686F}"/>
          </ac:spMkLst>
        </pc:spChg>
        <pc:spChg chg="mod">
          <ac:chgData name="Xandro Van de Voorde" userId="S::r0931774@student.thomasmore.be::0e261904-5c53-4330-9755-5ef3fcddc7b9" providerId="AD" clId="Web-{B29D7A89-520D-7E5E-9402-64480B71A587}" dt="2023-11-01T18:58:27.756" v="456" actId="1076"/>
          <ac:spMkLst>
            <pc:docMk/>
            <pc:sldMk cId="2467526493" sldId="329"/>
            <ac:spMk id="6" creationId="{ECB33829-0F56-6F75-46E0-E2F4020ABD2A}"/>
          </ac:spMkLst>
        </pc:spChg>
        <pc:spChg chg="add mod">
          <ac:chgData name="Xandro Van de Voorde" userId="S::r0931774@student.thomasmore.be::0e261904-5c53-4330-9755-5ef3fcddc7b9" providerId="AD" clId="Web-{B29D7A89-520D-7E5E-9402-64480B71A587}" dt="2023-11-01T18:59:15.320" v="488" actId="14100"/>
          <ac:spMkLst>
            <pc:docMk/>
            <pc:sldMk cId="2467526493" sldId="329"/>
            <ac:spMk id="7" creationId="{6855FE06-89F0-EB4E-9842-313AA5769BD6}"/>
          </ac:spMkLst>
        </pc:spChg>
        <pc:spChg chg="add mod">
          <ac:chgData name="Xandro Van de Voorde" userId="S::r0931774@student.thomasmore.be::0e261904-5c53-4330-9755-5ef3fcddc7b9" providerId="AD" clId="Web-{B29D7A89-520D-7E5E-9402-64480B71A587}" dt="2023-11-01T19:00:50.073" v="496" actId="20577"/>
          <ac:spMkLst>
            <pc:docMk/>
            <pc:sldMk cId="2467526493" sldId="329"/>
            <ac:spMk id="8" creationId="{28BA61A4-5A8A-5514-72ED-5BBB3EA8D90C}"/>
          </ac:spMkLst>
        </pc:spChg>
        <pc:spChg chg="add mod">
          <ac:chgData name="Xandro Van de Voorde" userId="S::r0931774@student.thomasmore.be::0e261904-5c53-4330-9755-5ef3fcddc7b9" providerId="AD" clId="Web-{B29D7A89-520D-7E5E-9402-64480B71A587}" dt="2023-11-01T19:01:43.655" v="506" actId="1076"/>
          <ac:spMkLst>
            <pc:docMk/>
            <pc:sldMk cId="2467526493" sldId="329"/>
            <ac:spMk id="9" creationId="{9C903DBA-63CC-964D-5413-1B7D4B973B48}"/>
          </ac:spMkLst>
        </pc:spChg>
        <pc:spChg chg="add mod">
          <ac:chgData name="Xandro Van de Voorde" userId="S::r0931774@student.thomasmore.be::0e261904-5c53-4330-9755-5ef3fcddc7b9" providerId="AD" clId="Web-{B29D7A89-520D-7E5E-9402-64480B71A587}" dt="2023-11-01T19:02:24.297" v="514" actId="20577"/>
          <ac:spMkLst>
            <pc:docMk/>
            <pc:sldMk cId="2467526493" sldId="329"/>
            <ac:spMk id="10" creationId="{BE7C762F-0B32-155F-8F67-6762D4D9149E}"/>
          </ac:spMkLst>
        </pc:spChg>
        <pc:spChg chg="add mod">
          <ac:chgData name="Xandro Van de Voorde" userId="S::r0931774@student.thomasmore.be::0e261904-5c53-4330-9755-5ef3fcddc7b9" providerId="AD" clId="Web-{B29D7A89-520D-7E5E-9402-64480B71A587}" dt="2023-11-01T19:02:48.954" v="524" actId="20577"/>
          <ac:spMkLst>
            <pc:docMk/>
            <pc:sldMk cId="2467526493" sldId="329"/>
            <ac:spMk id="11" creationId="{6CB8330A-0AAA-2ADF-E64B-36E6F525EBF5}"/>
          </ac:spMkLst>
        </pc:spChg>
        <pc:spChg chg="add mod">
          <ac:chgData name="Xandro Van de Voorde" userId="S::r0931774@student.thomasmore.be::0e261904-5c53-4330-9755-5ef3fcddc7b9" providerId="AD" clId="Web-{B29D7A89-520D-7E5E-9402-64480B71A587}" dt="2023-11-01T19:05:06.255" v="554" actId="20577"/>
          <ac:spMkLst>
            <pc:docMk/>
            <pc:sldMk cId="2467526493" sldId="329"/>
            <ac:spMk id="12" creationId="{CFBCC212-1579-939E-3973-45ECF0BF8DCC}"/>
          </ac:spMkLst>
        </pc:spChg>
        <pc:spChg chg="add del">
          <ac:chgData name="Xandro Van de Voorde" userId="S::r0931774@student.thomasmore.be::0e261904-5c53-4330-9755-5ef3fcddc7b9" providerId="AD" clId="Web-{B29D7A89-520D-7E5E-9402-64480B71A587}" dt="2023-11-01T19:02:59.439" v="529"/>
          <ac:spMkLst>
            <pc:docMk/>
            <pc:sldMk cId="2467526493" sldId="329"/>
            <ac:spMk id="13" creationId="{55630024-ED9B-3DAC-CB29-90ACC8BFD543}"/>
          </ac:spMkLst>
        </pc:spChg>
        <pc:spChg chg="add del">
          <ac:chgData name="Xandro Van de Voorde" userId="S::r0931774@student.thomasmore.be::0e261904-5c53-4330-9755-5ef3fcddc7b9" providerId="AD" clId="Web-{B29D7A89-520D-7E5E-9402-64480B71A587}" dt="2023-11-01T19:03:05.236" v="532"/>
          <ac:spMkLst>
            <pc:docMk/>
            <pc:sldMk cId="2467526493" sldId="329"/>
            <ac:spMk id="14" creationId="{FEDE6C65-21A7-5AAA-BDBE-74848FC0AFAF}"/>
          </ac:spMkLst>
        </pc:spChg>
        <pc:spChg chg="add mod">
          <ac:chgData name="Xandro Van de Voorde" userId="S::r0931774@student.thomasmore.be::0e261904-5c53-4330-9755-5ef3fcddc7b9" providerId="AD" clId="Web-{B29D7A89-520D-7E5E-9402-64480B71A587}" dt="2023-11-01T19:05:27.475" v="563" actId="20577"/>
          <ac:spMkLst>
            <pc:docMk/>
            <pc:sldMk cId="2467526493" sldId="329"/>
            <ac:spMk id="15" creationId="{8C41721D-245C-FE8D-8716-24F0BEA29BEF}"/>
          </ac:spMkLst>
        </pc:spChg>
      </pc:sldChg>
      <pc:sldChg chg="modSp">
        <pc:chgData name="Xandro Van de Voorde" userId="S::r0931774@student.thomasmore.be::0e261904-5c53-4330-9755-5ef3fcddc7b9" providerId="AD" clId="Web-{B29D7A89-520D-7E5E-9402-64480B71A587}" dt="2023-11-01T18:30:23.654" v="147" actId="20577"/>
        <pc:sldMkLst>
          <pc:docMk/>
          <pc:sldMk cId="3609225568" sldId="339"/>
        </pc:sldMkLst>
        <pc:spChg chg="mod">
          <ac:chgData name="Xandro Van de Voorde" userId="S::r0931774@student.thomasmore.be::0e261904-5c53-4330-9755-5ef3fcddc7b9" providerId="AD" clId="Web-{B29D7A89-520D-7E5E-9402-64480B71A587}" dt="2023-11-01T18:30:23.654" v="147" actId="20577"/>
          <ac:spMkLst>
            <pc:docMk/>
            <pc:sldMk cId="3609225568" sldId="339"/>
            <ac:spMk id="4" creationId="{E7822DE6-9346-65AD-823B-613C52911963}"/>
          </ac:spMkLst>
        </pc:spChg>
      </pc:sldChg>
      <pc:sldChg chg="modSp">
        <pc:chgData name="Xandro Van de Voorde" userId="S::r0931774@student.thomasmore.be::0e261904-5c53-4330-9755-5ef3fcddc7b9" providerId="AD" clId="Web-{B29D7A89-520D-7E5E-9402-64480B71A587}" dt="2023-11-01T18:43:29.508" v="268" actId="14100"/>
        <pc:sldMkLst>
          <pc:docMk/>
          <pc:sldMk cId="1865603714" sldId="350"/>
        </pc:sldMkLst>
        <pc:spChg chg="mod">
          <ac:chgData name="Xandro Van de Voorde" userId="S::r0931774@student.thomasmore.be::0e261904-5c53-4330-9755-5ef3fcddc7b9" providerId="AD" clId="Web-{B29D7A89-520D-7E5E-9402-64480B71A587}" dt="2023-11-01T18:43:29.508" v="268" actId="14100"/>
          <ac:spMkLst>
            <pc:docMk/>
            <pc:sldMk cId="1865603714" sldId="350"/>
            <ac:spMk id="6" creationId="{3844550F-0EBE-3FAC-F9E8-F82B45D0E9B2}"/>
          </ac:spMkLst>
        </pc:spChg>
      </pc:sldChg>
    </pc:docChg>
  </pc:docChgLst>
  <pc:docChgLst>
    <pc:chgData name="Wout Jacobs" userId="S::r0930151@student.thomasmore.be::88f18e7d-2c62-4e1d-a9a8-373bc8e9414d" providerId="AD" clId="Web-{6D161BEE-3EA3-5A11-5C8D-D7DD171F4337}"/>
    <pc:docChg chg="modSld">
      <pc:chgData name="Wout Jacobs" userId="S::r0930151@student.thomasmore.be::88f18e7d-2c62-4e1d-a9a8-373bc8e9414d" providerId="AD" clId="Web-{6D161BEE-3EA3-5A11-5C8D-D7DD171F4337}" dt="2023-11-05T18:42:16.521" v="27" actId="20577"/>
      <pc:docMkLst>
        <pc:docMk/>
      </pc:docMkLst>
      <pc:sldChg chg="modSp">
        <pc:chgData name="Wout Jacobs" userId="S::r0930151@student.thomasmore.be::88f18e7d-2c62-4e1d-a9a8-373bc8e9414d" providerId="AD" clId="Web-{6D161BEE-3EA3-5A11-5C8D-D7DD171F4337}" dt="2023-11-05T18:36:02.371" v="2" actId="20577"/>
        <pc:sldMkLst>
          <pc:docMk/>
          <pc:sldMk cId="1038307486" sldId="258"/>
        </pc:sldMkLst>
        <pc:spChg chg="mod">
          <ac:chgData name="Wout Jacobs" userId="S::r0930151@student.thomasmore.be::88f18e7d-2c62-4e1d-a9a8-373bc8e9414d" providerId="AD" clId="Web-{6D161BEE-3EA3-5A11-5C8D-D7DD171F4337}" dt="2023-11-05T18:36:02.371" v="2" actId="20577"/>
          <ac:spMkLst>
            <pc:docMk/>
            <pc:sldMk cId="1038307486" sldId="258"/>
            <ac:spMk id="12" creationId="{882EC297-9318-E90F-6F75-DC27CA368B9E}"/>
          </ac:spMkLst>
        </pc:spChg>
        <pc:spChg chg="mod">
          <ac:chgData name="Wout Jacobs" userId="S::r0930151@student.thomasmore.be::88f18e7d-2c62-4e1d-a9a8-373bc8e9414d" providerId="AD" clId="Web-{6D161BEE-3EA3-5A11-5C8D-D7DD171F4337}" dt="2023-11-05T18:35:39.308" v="0" actId="20577"/>
          <ac:spMkLst>
            <pc:docMk/>
            <pc:sldMk cId="1038307486" sldId="258"/>
            <ac:spMk id="16" creationId="{260B01A2-B0C1-7E5E-8A28-5F01430080BF}"/>
          </ac:spMkLst>
        </pc:spChg>
      </pc:sldChg>
      <pc:sldChg chg="modSp">
        <pc:chgData name="Wout Jacobs" userId="S::r0930151@student.thomasmore.be::88f18e7d-2c62-4e1d-a9a8-373bc8e9414d" providerId="AD" clId="Web-{6D161BEE-3EA3-5A11-5C8D-D7DD171F4337}" dt="2023-11-05T18:41:09.051" v="22" actId="20577"/>
        <pc:sldMkLst>
          <pc:docMk/>
          <pc:sldMk cId="2467526493" sldId="329"/>
        </pc:sldMkLst>
        <pc:spChg chg="mod">
          <ac:chgData name="Wout Jacobs" userId="S::r0930151@student.thomasmore.be::88f18e7d-2c62-4e1d-a9a8-373bc8e9414d" providerId="AD" clId="Web-{6D161BEE-3EA3-5A11-5C8D-D7DD171F4337}" dt="2023-11-05T18:39:31.033" v="15" actId="20577"/>
          <ac:spMkLst>
            <pc:docMk/>
            <pc:sldMk cId="2467526493" sldId="329"/>
            <ac:spMk id="2" creationId="{F34C6774-D2DB-FBB2-08BF-07A8B191686F}"/>
          </ac:spMkLst>
        </pc:spChg>
        <pc:spChg chg="mod">
          <ac:chgData name="Wout Jacobs" userId="S::r0930151@student.thomasmore.be::88f18e7d-2c62-4e1d-a9a8-373bc8e9414d" providerId="AD" clId="Web-{6D161BEE-3EA3-5A11-5C8D-D7DD171F4337}" dt="2023-11-05T18:39:10.376" v="13" actId="20577"/>
          <ac:spMkLst>
            <pc:docMk/>
            <pc:sldMk cId="2467526493" sldId="329"/>
            <ac:spMk id="6" creationId="{ECB33829-0F56-6F75-46E0-E2F4020ABD2A}"/>
          </ac:spMkLst>
        </pc:spChg>
        <pc:spChg chg="mod">
          <ac:chgData name="Wout Jacobs" userId="S::r0930151@student.thomasmore.be::88f18e7d-2c62-4e1d-a9a8-373bc8e9414d" providerId="AD" clId="Web-{6D161BEE-3EA3-5A11-5C8D-D7DD171F4337}" dt="2023-11-05T18:39:45.892" v="16" actId="20577"/>
          <ac:spMkLst>
            <pc:docMk/>
            <pc:sldMk cId="2467526493" sldId="329"/>
            <ac:spMk id="7" creationId="{6855FE06-89F0-EB4E-9842-313AA5769BD6}"/>
          </ac:spMkLst>
        </pc:spChg>
        <pc:spChg chg="mod">
          <ac:chgData name="Wout Jacobs" userId="S::r0930151@student.thomasmore.be::88f18e7d-2c62-4e1d-a9a8-373bc8e9414d" providerId="AD" clId="Web-{6D161BEE-3EA3-5A11-5C8D-D7DD171F4337}" dt="2023-11-05T18:40:05.127" v="18" actId="20577"/>
          <ac:spMkLst>
            <pc:docMk/>
            <pc:sldMk cId="2467526493" sldId="329"/>
            <ac:spMk id="8" creationId="{28BA61A4-5A8A-5514-72ED-5BBB3EA8D90C}"/>
          </ac:spMkLst>
        </pc:spChg>
        <pc:spChg chg="mod">
          <ac:chgData name="Wout Jacobs" userId="S::r0930151@student.thomasmore.be::88f18e7d-2c62-4e1d-a9a8-373bc8e9414d" providerId="AD" clId="Web-{6D161BEE-3EA3-5A11-5C8D-D7DD171F4337}" dt="2023-11-05T18:40:23.128" v="19" actId="20577"/>
          <ac:spMkLst>
            <pc:docMk/>
            <pc:sldMk cId="2467526493" sldId="329"/>
            <ac:spMk id="9" creationId="{9C903DBA-63CC-964D-5413-1B7D4B973B48}"/>
          </ac:spMkLst>
        </pc:spChg>
        <pc:spChg chg="mod">
          <ac:chgData name="Wout Jacobs" userId="S::r0930151@student.thomasmore.be::88f18e7d-2c62-4e1d-a9a8-373bc8e9414d" providerId="AD" clId="Web-{6D161BEE-3EA3-5A11-5C8D-D7DD171F4337}" dt="2023-11-05T18:41:09.051" v="22" actId="20577"/>
          <ac:spMkLst>
            <pc:docMk/>
            <pc:sldMk cId="2467526493" sldId="329"/>
            <ac:spMk id="10" creationId="{BE7C762F-0B32-155F-8F67-6762D4D9149E}"/>
          </ac:spMkLst>
        </pc:spChg>
        <pc:spChg chg="mod">
          <ac:chgData name="Wout Jacobs" userId="S::r0930151@student.thomasmore.be::88f18e7d-2c62-4e1d-a9a8-373bc8e9414d" providerId="AD" clId="Web-{6D161BEE-3EA3-5A11-5C8D-D7DD171F4337}" dt="2023-11-05T18:40:40.316" v="20" actId="20577"/>
          <ac:spMkLst>
            <pc:docMk/>
            <pc:sldMk cId="2467526493" sldId="329"/>
            <ac:spMk id="11" creationId="{6CB8330A-0AAA-2ADF-E64B-36E6F525EBF5}"/>
          </ac:spMkLst>
        </pc:spChg>
        <pc:picChg chg="mod">
          <ac:chgData name="Wout Jacobs" userId="S::r0930151@student.thomasmore.be::88f18e7d-2c62-4e1d-a9a8-373bc8e9414d" providerId="AD" clId="Web-{6D161BEE-3EA3-5A11-5C8D-D7DD171F4337}" dt="2023-11-05T18:38:47.438" v="11" actId="1076"/>
          <ac:picMkLst>
            <pc:docMk/>
            <pc:sldMk cId="2467526493" sldId="329"/>
            <ac:picMk id="5" creationId="{00000000-0000-0000-0000-000000000000}"/>
          </ac:picMkLst>
        </pc:picChg>
      </pc:sldChg>
      <pc:sldChg chg="modSp">
        <pc:chgData name="Wout Jacobs" userId="S::r0930151@student.thomasmore.be::88f18e7d-2c62-4e1d-a9a8-373bc8e9414d" providerId="AD" clId="Web-{6D161BEE-3EA3-5A11-5C8D-D7DD171F4337}" dt="2023-11-05T18:37:57.030" v="9" actId="20577"/>
        <pc:sldMkLst>
          <pc:docMk/>
          <pc:sldMk cId="1418948934" sldId="335"/>
        </pc:sldMkLst>
        <pc:spChg chg="mod">
          <ac:chgData name="Wout Jacobs" userId="S::r0930151@student.thomasmore.be::88f18e7d-2c62-4e1d-a9a8-373bc8e9414d" providerId="AD" clId="Web-{6D161BEE-3EA3-5A11-5C8D-D7DD171F4337}" dt="2023-11-05T18:37:57.030" v="9" actId="20577"/>
          <ac:spMkLst>
            <pc:docMk/>
            <pc:sldMk cId="1418948934" sldId="335"/>
            <ac:spMk id="5" creationId="{9CB437B9-6BF2-FFC0-78C6-FDBF90AF6B09}"/>
          </ac:spMkLst>
        </pc:spChg>
      </pc:sldChg>
      <pc:sldChg chg="modSp">
        <pc:chgData name="Wout Jacobs" userId="S::r0930151@student.thomasmore.be::88f18e7d-2c62-4e1d-a9a8-373bc8e9414d" providerId="AD" clId="Web-{6D161BEE-3EA3-5A11-5C8D-D7DD171F4337}" dt="2023-11-05T18:36:46.669" v="6" actId="20577"/>
        <pc:sldMkLst>
          <pc:docMk/>
          <pc:sldMk cId="4250604856" sldId="351"/>
        </pc:sldMkLst>
        <pc:spChg chg="mod">
          <ac:chgData name="Wout Jacobs" userId="S::r0930151@student.thomasmore.be::88f18e7d-2c62-4e1d-a9a8-373bc8e9414d" providerId="AD" clId="Web-{6D161BEE-3EA3-5A11-5C8D-D7DD171F4337}" dt="2023-11-05T18:36:46.669" v="6" actId="20577"/>
          <ac:spMkLst>
            <pc:docMk/>
            <pc:sldMk cId="4250604856" sldId="351"/>
            <ac:spMk id="3" creationId="{CC4F4254-84D4-20C7-B972-66935508B037}"/>
          </ac:spMkLst>
        </pc:spChg>
      </pc:sldChg>
      <pc:sldChg chg="modSp">
        <pc:chgData name="Wout Jacobs" userId="S::r0930151@student.thomasmore.be::88f18e7d-2c62-4e1d-a9a8-373bc8e9414d" providerId="AD" clId="Web-{6D161BEE-3EA3-5A11-5C8D-D7DD171F4337}" dt="2023-11-05T18:42:16.521" v="27" actId="20577"/>
        <pc:sldMkLst>
          <pc:docMk/>
          <pc:sldMk cId="3233204443" sldId="360"/>
        </pc:sldMkLst>
        <pc:spChg chg="mod">
          <ac:chgData name="Wout Jacobs" userId="S::r0930151@student.thomasmore.be::88f18e7d-2c62-4e1d-a9a8-373bc8e9414d" providerId="AD" clId="Web-{6D161BEE-3EA3-5A11-5C8D-D7DD171F4337}" dt="2023-11-05T18:42:16.521" v="27" actId="20577"/>
          <ac:spMkLst>
            <pc:docMk/>
            <pc:sldMk cId="3233204443" sldId="360"/>
            <ac:spMk id="6" creationId="{F2FB86C1-52D5-840A-96E1-3B1BE3609E29}"/>
          </ac:spMkLst>
        </pc:spChg>
      </pc:sldChg>
      <pc:sldChg chg="modSp">
        <pc:chgData name="Wout Jacobs" userId="S::r0930151@student.thomasmore.be::88f18e7d-2c62-4e1d-a9a8-373bc8e9414d" providerId="AD" clId="Web-{6D161BEE-3EA3-5A11-5C8D-D7DD171F4337}" dt="2023-11-05T18:41:52.302" v="26"/>
        <pc:sldMkLst>
          <pc:docMk/>
          <pc:sldMk cId="3591850254" sldId="362"/>
        </pc:sldMkLst>
        <pc:graphicFrameChg chg="mod modGraphic">
          <ac:chgData name="Wout Jacobs" userId="S::r0930151@student.thomasmore.be::88f18e7d-2c62-4e1d-a9a8-373bc8e9414d" providerId="AD" clId="Web-{6D161BEE-3EA3-5A11-5C8D-D7DD171F4337}" dt="2023-11-05T18:41:52.302" v="26"/>
          <ac:graphicFrameMkLst>
            <pc:docMk/>
            <pc:sldMk cId="3591850254" sldId="362"/>
            <ac:graphicFrameMk id="6" creationId="{07B8E950-FDAC-8360-592C-C21D8DAF3080}"/>
          </ac:graphicFrameMkLst>
        </pc:graphicFrameChg>
      </pc:sldChg>
    </pc:docChg>
  </pc:docChgLst>
  <pc:docChgLst>
    <pc:chgData name="Thijs Lintermans" userId="S::r0938843@student.thomasmore.be::313b1df6-1df0-4f9f-8738-1dd74b29d68d" providerId="AD" clId="Web-{DA9B30A8-A966-0629-CB37-8609ABEA254E}"/>
    <pc:docChg chg="modSld sldOrd">
      <pc:chgData name="Thijs Lintermans" userId="S::r0938843@student.thomasmore.be::313b1df6-1df0-4f9f-8738-1dd74b29d68d" providerId="AD" clId="Web-{DA9B30A8-A966-0629-CB37-8609ABEA254E}" dt="2023-11-04T14:49:50.652" v="6" actId="1076"/>
      <pc:docMkLst>
        <pc:docMk/>
      </pc:docMkLst>
      <pc:sldChg chg="addSp delSp modSp">
        <pc:chgData name="Thijs Lintermans" userId="S::r0938843@student.thomasmore.be::313b1df6-1df0-4f9f-8738-1dd74b29d68d" providerId="AD" clId="Web-{DA9B30A8-A966-0629-CB37-8609ABEA254E}" dt="2023-11-04T14:49:50.652" v="6" actId="1076"/>
        <pc:sldMkLst>
          <pc:docMk/>
          <pc:sldMk cId="3375673599" sldId="297"/>
        </pc:sldMkLst>
        <pc:spChg chg="add del mod">
          <ac:chgData name="Thijs Lintermans" userId="S::r0938843@student.thomasmore.be::313b1df6-1df0-4f9f-8738-1dd74b29d68d" providerId="AD" clId="Web-{DA9B30A8-A966-0629-CB37-8609ABEA254E}" dt="2023-11-04T14:49:46.449" v="4"/>
          <ac:spMkLst>
            <pc:docMk/>
            <pc:sldMk cId="3375673599" sldId="297"/>
            <ac:spMk id="6" creationId="{30EF88A3-CD2D-73B2-A95D-9A7CFB5DDDEA}"/>
          </ac:spMkLst>
        </pc:spChg>
        <pc:spChg chg="del">
          <ac:chgData name="Thijs Lintermans" userId="S::r0938843@student.thomasmore.be::313b1df6-1df0-4f9f-8738-1dd74b29d68d" providerId="AD" clId="Web-{DA9B30A8-A966-0629-CB37-8609ABEA254E}" dt="2023-11-04T14:49:27.776" v="1"/>
          <ac:spMkLst>
            <pc:docMk/>
            <pc:sldMk cId="3375673599" sldId="297"/>
            <ac:spMk id="8" creationId="{B6248DCA-15CF-D4CF-8110-F9EBED6E4973}"/>
          </ac:spMkLst>
        </pc:spChg>
        <pc:picChg chg="add del mod ord">
          <ac:chgData name="Thijs Lintermans" userId="S::r0938843@student.thomasmore.be::313b1df6-1df0-4f9f-8738-1dd74b29d68d" providerId="AD" clId="Web-{DA9B30A8-A966-0629-CB37-8609ABEA254E}" dt="2023-11-04T14:49:44.277" v="3"/>
          <ac:picMkLst>
            <pc:docMk/>
            <pc:sldMk cId="3375673599" sldId="297"/>
            <ac:picMk id="3" creationId="{DAB23DC0-E6FB-AA19-2304-1C61AB880C49}"/>
          </ac:picMkLst>
        </pc:picChg>
        <pc:picChg chg="add mod ord">
          <ac:chgData name="Thijs Lintermans" userId="S::r0938843@student.thomasmore.be::313b1df6-1df0-4f9f-8738-1dd74b29d68d" providerId="AD" clId="Web-{DA9B30A8-A966-0629-CB37-8609ABEA254E}" dt="2023-11-04T14:49:50.652" v="6" actId="1076"/>
          <ac:picMkLst>
            <pc:docMk/>
            <pc:sldMk cId="3375673599" sldId="297"/>
            <ac:picMk id="7" creationId="{F4E1EB0E-45D8-B6BC-7460-DDE99061AFA6}"/>
          </ac:picMkLst>
        </pc:picChg>
      </pc:sldChg>
      <pc:sldChg chg="ord">
        <pc:chgData name="Thijs Lintermans" userId="S::r0938843@student.thomasmore.be::313b1df6-1df0-4f9f-8738-1dd74b29d68d" providerId="AD" clId="Web-{DA9B30A8-A966-0629-CB37-8609ABEA254E}" dt="2023-11-04T14:39:24.490" v="0"/>
        <pc:sldMkLst>
          <pc:docMk/>
          <pc:sldMk cId="3678137528" sldId="344"/>
        </pc:sldMkLst>
      </pc:sldChg>
    </pc:docChg>
  </pc:docChgLst>
  <pc:docChgLst>
    <pc:chgData name="Xandro Van de Voorde" userId="S::r0931774@student.thomasmore.be::0e261904-5c53-4330-9755-5ef3fcddc7b9" providerId="AD" clId="Web-{EC85EC1E-1371-4985-8491-EFF16F6350B7}"/>
    <pc:docChg chg="modSld">
      <pc:chgData name="Xandro Van de Voorde" userId="S::r0931774@student.thomasmore.be::0e261904-5c53-4330-9755-5ef3fcddc7b9" providerId="AD" clId="Web-{EC85EC1E-1371-4985-8491-EFF16F6350B7}" dt="2023-11-05T15:40:13.331" v="219" actId="1076"/>
      <pc:docMkLst>
        <pc:docMk/>
      </pc:docMkLst>
      <pc:sldChg chg="addSp modSp">
        <pc:chgData name="Xandro Van de Voorde" userId="S::r0931774@student.thomasmore.be::0e261904-5c53-4330-9755-5ef3fcddc7b9" providerId="AD" clId="Web-{EC85EC1E-1371-4985-8491-EFF16F6350B7}" dt="2023-11-05T15:40:13.331" v="219" actId="1076"/>
        <pc:sldMkLst>
          <pc:docMk/>
          <pc:sldMk cId="182523005" sldId="331"/>
        </pc:sldMkLst>
        <pc:spChg chg="add mod">
          <ac:chgData name="Xandro Van de Voorde" userId="S::r0931774@student.thomasmore.be::0e261904-5c53-4330-9755-5ef3fcddc7b9" providerId="AD" clId="Web-{EC85EC1E-1371-4985-8491-EFF16F6350B7}" dt="2023-11-05T15:37:27.859" v="159" actId="20577"/>
          <ac:spMkLst>
            <pc:docMk/>
            <pc:sldMk cId="182523005" sldId="331"/>
            <ac:spMk id="3" creationId="{14345172-3151-43F8-DCBE-99743ABA000C}"/>
          </ac:spMkLst>
        </pc:spChg>
        <pc:spChg chg="add mod">
          <ac:chgData name="Xandro Van de Voorde" userId="S::r0931774@student.thomasmore.be::0e261904-5c53-4330-9755-5ef3fcddc7b9" providerId="AD" clId="Web-{EC85EC1E-1371-4985-8491-EFF16F6350B7}" dt="2023-11-05T15:38:15.031" v="181" actId="20577"/>
          <ac:spMkLst>
            <pc:docMk/>
            <pc:sldMk cId="182523005" sldId="331"/>
            <ac:spMk id="5" creationId="{952F1BCD-107B-77BE-C24E-4DE0F12608F7}"/>
          </ac:spMkLst>
        </pc:spChg>
        <pc:spChg chg="add mod">
          <ac:chgData name="Xandro Van de Voorde" userId="S::r0931774@student.thomasmore.be::0e261904-5c53-4330-9755-5ef3fcddc7b9" providerId="AD" clId="Web-{EC85EC1E-1371-4985-8491-EFF16F6350B7}" dt="2023-11-05T15:37:42.421" v="164" actId="20577"/>
          <ac:spMkLst>
            <pc:docMk/>
            <pc:sldMk cId="182523005" sldId="331"/>
            <ac:spMk id="7" creationId="{32F7FE8C-B614-BFBE-DCDD-F33E030E5984}"/>
          </ac:spMkLst>
        </pc:spChg>
        <pc:spChg chg="add mod">
          <ac:chgData name="Xandro Van de Voorde" userId="S::r0931774@student.thomasmore.be::0e261904-5c53-4330-9755-5ef3fcddc7b9" providerId="AD" clId="Web-{EC85EC1E-1371-4985-8491-EFF16F6350B7}" dt="2023-11-05T15:40:04.909" v="215" actId="1076"/>
          <ac:spMkLst>
            <pc:docMk/>
            <pc:sldMk cId="182523005" sldId="331"/>
            <ac:spMk id="8" creationId="{8F2CDC25-81AC-A176-74B2-F32751BFC660}"/>
          </ac:spMkLst>
        </pc:spChg>
        <pc:spChg chg="add mod">
          <ac:chgData name="Xandro Van de Voorde" userId="S::r0931774@student.thomasmore.be::0e261904-5c53-4330-9755-5ef3fcddc7b9" providerId="AD" clId="Web-{EC85EC1E-1371-4985-8491-EFF16F6350B7}" dt="2023-11-05T15:37:53.312" v="169" actId="20577"/>
          <ac:spMkLst>
            <pc:docMk/>
            <pc:sldMk cId="182523005" sldId="331"/>
            <ac:spMk id="9" creationId="{5F38046B-60C5-DC14-4777-032B10AF47C5}"/>
          </ac:spMkLst>
        </pc:spChg>
        <pc:spChg chg="add mod">
          <ac:chgData name="Xandro Van de Voorde" userId="S::r0931774@student.thomasmore.be::0e261904-5c53-4330-9755-5ef3fcddc7b9" providerId="AD" clId="Web-{EC85EC1E-1371-4985-8491-EFF16F6350B7}" dt="2023-11-05T15:38:44.845" v="191" actId="20577"/>
          <ac:spMkLst>
            <pc:docMk/>
            <pc:sldMk cId="182523005" sldId="331"/>
            <ac:spMk id="10" creationId="{FD521D82-3DAF-9B38-C76F-6914E4D6CBA3}"/>
          </ac:spMkLst>
        </pc:spChg>
        <pc:spChg chg="add mod">
          <ac:chgData name="Xandro Van de Voorde" userId="S::r0931774@student.thomasmore.be::0e261904-5c53-4330-9755-5ef3fcddc7b9" providerId="AD" clId="Web-{EC85EC1E-1371-4985-8491-EFF16F6350B7}" dt="2023-11-05T15:38:54.610" v="197" actId="20577"/>
          <ac:spMkLst>
            <pc:docMk/>
            <pc:sldMk cId="182523005" sldId="331"/>
            <ac:spMk id="11" creationId="{3323BE39-730D-EB6E-3016-120AED2A063F}"/>
          </ac:spMkLst>
        </pc:spChg>
        <pc:spChg chg="add mod">
          <ac:chgData name="Xandro Van de Voorde" userId="S::r0931774@student.thomasmore.be::0e261904-5c53-4330-9755-5ef3fcddc7b9" providerId="AD" clId="Web-{EC85EC1E-1371-4985-8491-EFF16F6350B7}" dt="2023-11-05T15:37:57.265" v="171" actId="20577"/>
          <ac:spMkLst>
            <pc:docMk/>
            <pc:sldMk cId="182523005" sldId="331"/>
            <ac:spMk id="12" creationId="{A689B788-985A-7493-C012-88ED1AD9CF31}"/>
          </ac:spMkLst>
        </pc:spChg>
        <pc:spChg chg="add mod">
          <ac:chgData name="Xandro Van de Voorde" userId="S::r0931774@student.thomasmore.be::0e261904-5c53-4330-9755-5ef3fcddc7b9" providerId="AD" clId="Web-{EC85EC1E-1371-4985-8491-EFF16F6350B7}" dt="2023-11-05T15:38:05.703" v="176" actId="20577"/>
          <ac:spMkLst>
            <pc:docMk/>
            <pc:sldMk cId="182523005" sldId="331"/>
            <ac:spMk id="13" creationId="{BDEE751E-B255-196A-6681-6465CEFE54D0}"/>
          </ac:spMkLst>
        </pc:spChg>
        <pc:spChg chg="add mod">
          <ac:chgData name="Xandro Van de Voorde" userId="S::r0931774@student.thomasmore.be::0e261904-5c53-4330-9755-5ef3fcddc7b9" providerId="AD" clId="Web-{EC85EC1E-1371-4985-8491-EFF16F6350B7}" dt="2023-11-05T15:26:05.247" v="125" actId="20577"/>
          <ac:spMkLst>
            <pc:docMk/>
            <pc:sldMk cId="182523005" sldId="331"/>
            <ac:spMk id="14" creationId="{42E57542-FF03-6AE7-5CAA-932121B37321}"/>
          </ac:spMkLst>
        </pc:spChg>
        <pc:picChg chg="add mod">
          <ac:chgData name="Xandro Van de Voorde" userId="S::r0931774@student.thomasmore.be::0e261904-5c53-4330-9755-5ef3fcddc7b9" providerId="AD" clId="Web-{EC85EC1E-1371-4985-8491-EFF16F6350B7}" dt="2023-11-05T15:37:33.140" v="161" actId="14100"/>
          <ac:picMkLst>
            <pc:docMk/>
            <pc:sldMk cId="182523005" sldId="331"/>
            <ac:picMk id="15" creationId="{2C448017-8818-BD74-DE35-434271498321}"/>
          </ac:picMkLst>
        </pc:picChg>
        <pc:picChg chg="add mod">
          <ac:chgData name="Xandro Van de Voorde" userId="S::r0931774@student.thomasmore.be::0e261904-5c53-4330-9755-5ef3fcddc7b9" providerId="AD" clId="Web-{EC85EC1E-1371-4985-8491-EFF16F6350B7}" dt="2023-11-05T15:37:47.734" v="166" actId="14100"/>
          <ac:picMkLst>
            <pc:docMk/>
            <pc:sldMk cId="182523005" sldId="331"/>
            <ac:picMk id="16" creationId="{15EB67A4-AD61-0903-22A6-951E3D65F86E}"/>
          </ac:picMkLst>
        </pc:picChg>
        <pc:picChg chg="add mod">
          <ac:chgData name="Xandro Van de Voorde" userId="S::r0931774@student.thomasmore.be::0e261904-5c53-4330-9755-5ef3fcddc7b9" providerId="AD" clId="Web-{EC85EC1E-1371-4985-8491-EFF16F6350B7}" dt="2023-11-05T15:37:55.125" v="170" actId="1076"/>
          <ac:picMkLst>
            <pc:docMk/>
            <pc:sldMk cId="182523005" sldId="331"/>
            <ac:picMk id="17" creationId="{B9A611E3-5C1F-D33E-D625-679FCC5305EE}"/>
          </ac:picMkLst>
        </pc:picChg>
        <pc:picChg chg="add mod">
          <ac:chgData name="Xandro Van de Voorde" userId="S::r0931774@student.thomasmore.be::0e261904-5c53-4330-9755-5ef3fcddc7b9" providerId="AD" clId="Web-{EC85EC1E-1371-4985-8491-EFF16F6350B7}" dt="2023-11-05T15:38:03.531" v="174" actId="14100"/>
          <ac:picMkLst>
            <pc:docMk/>
            <pc:sldMk cId="182523005" sldId="331"/>
            <ac:picMk id="18" creationId="{5EDFC7CA-9009-4AA4-BF25-C690D23FE544}"/>
          </ac:picMkLst>
        </pc:picChg>
        <pc:picChg chg="add mod">
          <ac:chgData name="Xandro Van de Voorde" userId="S::r0931774@student.thomasmore.be::0e261904-5c53-4330-9755-5ef3fcddc7b9" providerId="AD" clId="Web-{EC85EC1E-1371-4985-8491-EFF16F6350B7}" dt="2023-11-05T15:38:08.625" v="178" actId="1076"/>
          <ac:picMkLst>
            <pc:docMk/>
            <pc:sldMk cId="182523005" sldId="331"/>
            <ac:picMk id="19" creationId="{017765B5-185A-B38A-B24D-0AA9E3708062}"/>
          </ac:picMkLst>
        </pc:picChg>
        <pc:picChg chg="add mod">
          <ac:chgData name="Xandro Van de Voorde" userId="S::r0931774@student.thomasmore.be::0e261904-5c53-4330-9755-5ef3fcddc7b9" providerId="AD" clId="Web-{EC85EC1E-1371-4985-8491-EFF16F6350B7}" dt="2023-11-05T15:38:12.406" v="180" actId="1076"/>
          <ac:picMkLst>
            <pc:docMk/>
            <pc:sldMk cId="182523005" sldId="331"/>
            <ac:picMk id="20" creationId="{B5577807-849C-DB18-5EB6-4E15AE5CCAAE}"/>
          </ac:picMkLst>
        </pc:picChg>
        <pc:picChg chg="add mod">
          <ac:chgData name="Xandro Van de Voorde" userId="S::r0931774@student.thomasmore.be::0e261904-5c53-4330-9755-5ef3fcddc7b9" providerId="AD" clId="Web-{EC85EC1E-1371-4985-8491-EFF16F6350B7}" dt="2023-11-05T15:38:20.078" v="184" actId="1076"/>
          <ac:picMkLst>
            <pc:docMk/>
            <pc:sldMk cId="182523005" sldId="331"/>
            <ac:picMk id="21" creationId="{5A0E24CB-B965-1FF4-8E0D-299695371673}"/>
          </ac:picMkLst>
        </pc:picChg>
        <pc:picChg chg="add mod">
          <ac:chgData name="Xandro Van de Voorde" userId="S::r0931774@student.thomasmore.be::0e261904-5c53-4330-9755-5ef3fcddc7b9" providerId="AD" clId="Web-{EC85EC1E-1371-4985-8491-EFF16F6350B7}" dt="2023-11-05T15:38:58.673" v="200" actId="1076"/>
          <ac:picMkLst>
            <pc:docMk/>
            <pc:sldMk cId="182523005" sldId="331"/>
            <ac:picMk id="22" creationId="{C051BA0D-9005-96B9-3863-96EDEC789948}"/>
          </ac:picMkLst>
        </pc:picChg>
        <pc:picChg chg="add mod">
          <ac:chgData name="Xandro Van de Voorde" userId="S::r0931774@student.thomasmore.be::0e261904-5c53-4330-9755-5ef3fcddc7b9" providerId="AD" clId="Web-{EC85EC1E-1371-4985-8491-EFF16F6350B7}" dt="2023-11-05T15:39:06.454" v="205" actId="1076"/>
          <ac:picMkLst>
            <pc:docMk/>
            <pc:sldMk cId="182523005" sldId="331"/>
            <ac:picMk id="23" creationId="{11A66ACE-91A7-EC17-101B-3C2AE2A0A9BD}"/>
          </ac:picMkLst>
        </pc:picChg>
        <pc:picChg chg="add mod">
          <ac:chgData name="Xandro Van de Voorde" userId="S::r0931774@student.thomasmore.be::0e261904-5c53-4330-9755-5ef3fcddc7b9" providerId="AD" clId="Web-{EC85EC1E-1371-4985-8491-EFF16F6350B7}" dt="2023-11-05T15:39:11.908" v="208" actId="1076"/>
          <ac:picMkLst>
            <pc:docMk/>
            <pc:sldMk cId="182523005" sldId="331"/>
            <ac:picMk id="24" creationId="{3CE27B67-7E08-CC18-628C-82CF13A90A62}"/>
          </ac:picMkLst>
        </pc:picChg>
        <pc:picChg chg="add mod">
          <ac:chgData name="Xandro Van de Voorde" userId="S::r0931774@student.thomasmore.be::0e261904-5c53-4330-9755-5ef3fcddc7b9" providerId="AD" clId="Web-{EC85EC1E-1371-4985-8491-EFF16F6350B7}" dt="2023-11-05T15:40:08.628" v="217" actId="14100"/>
          <ac:picMkLst>
            <pc:docMk/>
            <pc:sldMk cId="182523005" sldId="331"/>
            <ac:picMk id="25" creationId="{110FA5F2-D446-E488-282E-66AD13482D64}"/>
          </ac:picMkLst>
        </pc:picChg>
        <pc:picChg chg="add mod">
          <ac:chgData name="Xandro Van de Voorde" userId="S::r0931774@student.thomasmore.be::0e261904-5c53-4330-9755-5ef3fcddc7b9" providerId="AD" clId="Web-{EC85EC1E-1371-4985-8491-EFF16F6350B7}" dt="2023-11-05T15:40:13.331" v="219" actId="1076"/>
          <ac:picMkLst>
            <pc:docMk/>
            <pc:sldMk cId="182523005" sldId="331"/>
            <ac:picMk id="26" creationId="{978662A4-3728-2882-7207-1AA4E3428C2E}"/>
          </ac:picMkLst>
        </pc:picChg>
      </pc:sldChg>
    </pc:docChg>
  </pc:docChgLst>
  <pc:docChgLst>
    <pc:chgData name="Thijs Lintermans" userId="313b1df6-1df0-4f9f-8738-1dd74b29d68d" providerId="ADAL" clId="{262F449E-6A55-463C-A99A-8C4D29773E9A}"/>
    <pc:docChg chg="undo custSel addSld delSld modSld sldOrd addMainMaster delMainMaster modMainMaster">
      <pc:chgData name="Thijs Lintermans" userId="313b1df6-1df0-4f9f-8738-1dd74b29d68d" providerId="ADAL" clId="{262F449E-6A55-463C-A99A-8C4D29773E9A}" dt="2023-11-05T18:16:34.536" v="585" actId="1076"/>
      <pc:docMkLst>
        <pc:docMk/>
      </pc:docMkLst>
      <pc:sldChg chg="modSp mod modClrScheme chgLayout">
        <pc:chgData name="Thijs Lintermans" userId="313b1df6-1df0-4f9f-8738-1dd74b29d68d" providerId="ADAL" clId="{262F449E-6A55-463C-A99A-8C4D29773E9A}" dt="2023-10-23T09:11:41.531" v="32" actId="26606"/>
        <pc:sldMkLst>
          <pc:docMk/>
          <pc:sldMk cId="1072561740" sldId="256"/>
        </pc:sldMkLst>
        <pc:spChg chg="mod">
          <ac:chgData name="Thijs Lintermans" userId="313b1df6-1df0-4f9f-8738-1dd74b29d68d" providerId="ADAL" clId="{262F449E-6A55-463C-A99A-8C4D29773E9A}" dt="2023-10-23T09:11:41.531" v="32" actId="26606"/>
          <ac:spMkLst>
            <pc:docMk/>
            <pc:sldMk cId="1072561740" sldId="256"/>
            <ac:spMk id="2" creationId="{00000000-0000-0000-0000-000000000000}"/>
          </ac:spMkLst>
        </pc:spChg>
        <pc:spChg chg="mod">
          <ac:chgData name="Thijs Lintermans" userId="313b1df6-1df0-4f9f-8738-1dd74b29d68d" providerId="ADAL" clId="{262F449E-6A55-463C-A99A-8C4D29773E9A}" dt="2023-10-23T09:11:41.531" v="32" actId="26606"/>
          <ac:spMkLst>
            <pc:docMk/>
            <pc:sldMk cId="1072561740" sldId="256"/>
            <ac:spMk id="3" creationId="{00000000-0000-0000-0000-000000000000}"/>
          </ac:spMkLst>
        </pc:spChg>
        <pc:spChg chg="mod modVis">
          <ac:chgData name="Thijs Lintermans" userId="313b1df6-1df0-4f9f-8738-1dd74b29d68d" providerId="ADAL" clId="{262F449E-6A55-463C-A99A-8C4D29773E9A}" dt="2023-10-23T09:11:41.531" v="32" actId="26606"/>
          <ac:spMkLst>
            <pc:docMk/>
            <pc:sldMk cId="1072561740" sldId="256"/>
            <ac:spMk id="4" creationId="{00000000-0000-0000-0000-000000000000}"/>
          </ac:spMkLst>
        </pc:spChg>
      </pc:sldChg>
      <pc:sldChg chg="modSp mod modClrScheme chgLayout">
        <pc:chgData name="Thijs Lintermans" userId="313b1df6-1df0-4f9f-8738-1dd74b29d68d" providerId="ADAL" clId="{262F449E-6A55-463C-A99A-8C4D29773E9A}" dt="2023-10-23T09:11:47.559" v="33" actId="26606"/>
        <pc:sldMkLst>
          <pc:docMk/>
          <pc:sldMk cId="2444434884" sldId="257"/>
        </pc:sldMkLst>
        <pc:spChg chg="mod">
          <ac:chgData name="Thijs Lintermans" userId="313b1df6-1df0-4f9f-8738-1dd74b29d68d" providerId="ADAL" clId="{262F449E-6A55-463C-A99A-8C4D29773E9A}" dt="2023-10-23T09:11:47.559" v="33" actId="26606"/>
          <ac:spMkLst>
            <pc:docMk/>
            <pc:sldMk cId="2444434884" sldId="257"/>
            <ac:spMk id="2" creationId="{00000000-0000-0000-0000-000000000000}"/>
          </ac:spMkLst>
        </pc:spChg>
        <pc:spChg chg="mod">
          <ac:chgData name="Thijs Lintermans" userId="313b1df6-1df0-4f9f-8738-1dd74b29d68d" providerId="ADAL" clId="{262F449E-6A55-463C-A99A-8C4D29773E9A}" dt="2023-10-23T09:11:47.559" v="33" actId="26606"/>
          <ac:spMkLst>
            <pc:docMk/>
            <pc:sldMk cId="2444434884" sldId="257"/>
            <ac:spMk id="3" creationId="{00000000-0000-0000-0000-000000000000}"/>
          </ac:spMkLst>
        </pc:spChg>
        <pc:spChg chg="mod">
          <ac:chgData name="Thijs Lintermans" userId="313b1df6-1df0-4f9f-8738-1dd74b29d68d" providerId="ADAL" clId="{262F449E-6A55-463C-A99A-8C4D29773E9A}" dt="2023-10-23T09:11:47.559" v="33" actId="26606"/>
          <ac:spMkLst>
            <pc:docMk/>
            <pc:sldMk cId="2444434884" sldId="257"/>
            <ac:spMk id="4" creationId="{00000000-0000-0000-0000-000000000000}"/>
          </ac:spMkLst>
        </pc:spChg>
      </pc:sldChg>
      <pc:sldChg chg="addSp delSp modSp mod">
        <pc:chgData name="Thijs Lintermans" userId="313b1df6-1df0-4f9f-8738-1dd74b29d68d" providerId="ADAL" clId="{262F449E-6A55-463C-A99A-8C4D29773E9A}" dt="2023-10-23T09:31:41.663" v="365" actId="14100"/>
        <pc:sldMkLst>
          <pc:docMk/>
          <pc:sldMk cId="1038307486" sldId="258"/>
        </pc:sldMkLst>
        <pc:spChg chg="mod">
          <ac:chgData name="Thijs Lintermans" userId="313b1df6-1df0-4f9f-8738-1dd74b29d68d" providerId="ADAL" clId="{262F449E-6A55-463C-A99A-8C4D29773E9A}" dt="2023-10-23T09:11:37.516" v="26"/>
          <ac:spMkLst>
            <pc:docMk/>
            <pc:sldMk cId="1038307486" sldId="258"/>
            <ac:spMk id="2" creationId="{00000000-0000-0000-0000-000000000000}"/>
          </ac:spMkLst>
        </pc:spChg>
        <pc:spChg chg="mod">
          <ac:chgData name="Thijs Lintermans" userId="313b1df6-1df0-4f9f-8738-1dd74b29d68d" providerId="ADAL" clId="{262F449E-6A55-463C-A99A-8C4D29773E9A}" dt="2023-10-23T09:11:37.516" v="26"/>
          <ac:spMkLst>
            <pc:docMk/>
            <pc:sldMk cId="1038307486" sldId="258"/>
            <ac:spMk id="3" creationId="{00000000-0000-0000-0000-000000000000}"/>
          </ac:spMkLst>
        </pc:spChg>
        <pc:spChg chg="mod">
          <ac:chgData name="Thijs Lintermans" userId="313b1df6-1df0-4f9f-8738-1dd74b29d68d" providerId="ADAL" clId="{262F449E-6A55-463C-A99A-8C4D29773E9A}" dt="2023-10-23T09:11:37.516" v="26"/>
          <ac:spMkLst>
            <pc:docMk/>
            <pc:sldMk cId="1038307486" sldId="258"/>
            <ac:spMk id="4" creationId="{00000000-0000-0000-0000-000000000000}"/>
          </ac:spMkLst>
        </pc:spChg>
        <pc:spChg chg="mod">
          <ac:chgData name="Thijs Lintermans" userId="313b1df6-1df0-4f9f-8738-1dd74b29d68d" providerId="ADAL" clId="{262F449E-6A55-463C-A99A-8C4D29773E9A}" dt="2023-10-23T09:19:45.368" v="64" actId="1076"/>
          <ac:spMkLst>
            <pc:docMk/>
            <pc:sldMk cId="1038307486" sldId="258"/>
            <ac:spMk id="12" creationId="{882EC297-9318-E90F-6F75-DC27CA368B9E}"/>
          </ac:spMkLst>
        </pc:spChg>
        <pc:spChg chg="mod">
          <ac:chgData name="Thijs Lintermans" userId="313b1df6-1df0-4f9f-8738-1dd74b29d68d" providerId="ADAL" clId="{262F449E-6A55-463C-A99A-8C4D29773E9A}" dt="2023-10-23T09:19:54.186" v="66" actId="1076"/>
          <ac:spMkLst>
            <pc:docMk/>
            <pc:sldMk cId="1038307486" sldId="258"/>
            <ac:spMk id="19" creationId="{524870DB-D2C6-0428-12E0-A552B8EED932}"/>
          </ac:spMkLst>
        </pc:spChg>
        <pc:spChg chg="mod">
          <ac:chgData name="Thijs Lintermans" userId="313b1df6-1df0-4f9f-8738-1dd74b29d68d" providerId="ADAL" clId="{262F449E-6A55-463C-A99A-8C4D29773E9A}" dt="2023-10-23T09:19:50.881" v="65" actId="1076"/>
          <ac:spMkLst>
            <pc:docMk/>
            <pc:sldMk cId="1038307486" sldId="258"/>
            <ac:spMk id="20" creationId="{B5A8E960-19B3-6ACC-DA0A-34893C843FFB}"/>
          </ac:spMkLst>
        </pc:spChg>
        <pc:spChg chg="add mod">
          <ac:chgData name="Thijs Lintermans" userId="313b1df6-1df0-4f9f-8738-1dd74b29d68d" providerId="ADAL" clId="{262F449E-6A55-463C-A99A-8C4D29773E9A}" dt="2023-10-23T09:21:12.323" v="81" actId="20577"/>
          <ac:spMkLst>
            <pc:docMk/>
            <pc:sldMk cId="1038307486" sldId="258"/>
            <ac:spMk id="22" creationId="{7074862F-2258-873E-92B7-D6CDEE12FAD5}"/>
          </ac:spMkLst>
        </pc:spChg>
        <pc:spChg chg="add del mod">
          <ac:chgData name="Thijs Lintermans" userId="313b1df6-1df0-4f9f-8738-1dd74b29d68d" providerId="ADAL" clId="{262F449E-6A55-463C-A99A-8C4D29773E9A}" dt="2023-10-23T09:21:11.645" v="80"/>
          <ac:spMkLst>
            <pc:docMk/>
            <pc:sldMk cId="1038307486" sldId="258"/>
            <ac:spMk id="24" creationId="{107FA547-750F-90D9-BD48-BA45D9005633}"/>
          </ac:spMkLst>
        </pc:spChg>
        <pc:spChg chg="add del mod">
          <ac:chgData name="Thijs Lintermans" userId="313b1df6-1df0-4f9f-8738-1dd74b29d68d" providerId="ADAL" clId="{262F449E-6A55-463C-A99A-8C4D29773E9A}" dt="2023-10-23T09:21:11.645" v="80"/>
          <ac:spMkLst>
            <pc:docMk/>
            <pc:sldMk cId="1038307486" sldId="258"/>
            <ac:spMk id="25" creationId="{9F5617E0-9E43-E8D0-01CF-7151CA876078}"/>
          </ac:spMkLst>
        </pc:spChg>
        <pc:spChg chg="add del mod">
          <ac:chgData name="Thijs Lintermans" userId="313b1df6-1df0-4f9f-8738-1dd74b29d68d" providerId="ADAL" clId="{262F449E-6A55-463C-A99A-8C4D29773E9A}" dt="2023-10-23T09:21:11.645" v="80"/>
          <ac:spMkLst>
            <pc:docMk/>
            <pc:sldMk cId="1038307486" sldId="258"/>
            <ac:spMk id="26" creationId="{2B635E5F-977D-6466-226E-F223C8DA05CC}"/>
          </ac:spMkLst>
        </pc:spChg>
        <pc:spChg chg="add del mod">
          <ac:chgData name="Thijs Lintermans" userId="313b1df6-1df0-4f9f-8738-1dd74b29d68d" providerId="ADAL" clId="{262F449E-6A55-463C-A99A-8C4D29773E9A}" dt="2023-10-23T09:21:11.645" v="80"/>
          <ac:spMkLst>
            <pc:docMk/>
            <pc:sldMk cId="1038307486" sldId="258"/>
            <ac:spMk id="27" creationId="{74C01DA5-2C17-5792-6B4A-B3D2FE028457}"/>
          </ac:spMkLst>
        </pc:spChg>
        <pc:spChg chg="add del mod">
          <ac:chgData name="Thijs Lintermans" userId="313b1df6-1df0-4f9f-8738-1dd74b29d68d" providerId="ADAL" clId="{262F449E-6A55-463C-A99A-8C4D29773E9A}" dt="2023-10-23T09:21:11.645" v="80"/>
          <ac:spMkLst>
            <pc:docMk/>
            <pc:sldMk cId="1038307486" sldId="258"/>
            <ac:spMk id="28" creationId="{DA032286-CE15-41CC-88DF-C09539A1E417}"/>
          </ac:spMkLst>
        </pc:spChg>
        <pc:spChg chg="add del mod">
          <ac:chgData name="Thijs Lintermans" userId="313b1df6-1df0-4f9f-8738-1dd74b29d68d" providerId="ADAL" clId="{262F449E-6A55-463C-A99A-8C4D29773E9A}" dt="2023-10-23T09:21:11.645" v="80"/>
          <ac:spMkLst>
            <pc:docMk/>
            <pc:sldMk cId="1038307486" sldId="258"/>
            <ac:spMk id="29" creationId="{E8050CE7-3BD2-CD4C-0751-E77869BB28F6}"/>
          </ac:spMkLst>
        </pc:spChg>
        <pc:spChg chg="add del mod">
          <ac:chgData name="Thijs Lintermans" userId="313b1df6-1df0-4f9f-8738-1dd74b29d68d" providerId="ADAL" clId="{262F449E-6A55-463C-A99A-8C4D29773E9A}" dt="2023-10-23T09:21:11.645" v="80"/>
          <ac:spMkLst>
            <pc:docMk/>
            <pc:sldMk cId="1038307486" sldId="258"/>
            <ac:spMk id="30" creationId="{335C0B20-BC0E-0CD9-133E-2C5E53FDA897}"/>
          </ac:spMkLst>
        </pc:spChg>
        <pc:spChg chg="add del mod">
          <ac:chgData name="Thijs Lintermans" userId="313b1df6-1df0-4f9f-8738-1dd74b29d68d" providerId="ADAL" clId="{262F449E-6A55-463C-A99A-8C4D29773E9A}" dt="2023-10-23T09:21:11.645" v="80"/>
          <ac:spMkLst>
            <pc:docMk/>
            <pc:sldMk cId="1038307486" sldId="258"/>
            <ac:spMk id="31" creationId="{6BE2BFEC-7A7D-EEA4-6C91-7EABDF297115}"/>
          </ac:spMkLst>
        </pc:spChg>
        <pc:spChg chg="add del mod">
          <ac:chgData name="Thijs Lintermans" userId="313b1df6-1df0-4f9f-8738-1dd74b29d68d" providerId="ADAL" clId="{262F449E-6A55-463C-A99A-8C4D29773E9A}" dt="2023-10-23T09:21:11.645" v="80"/>
          <ac:spMkLst>
            <pc:docMk/>
            <pc:sldMk cId="1038307486" sldId="258"/>
            <ac:spMk id="32" creationId="{977C9D01-1DA1-BBC2-C701-CFEBF2AE4C08}"/>
          </ac:spMkLst>
        </pc:spChg>
        <pc:spChg chg="add del mod">
          <ac:chgData name="Thijs Lintermans" userId="313b1df6-1df0-4f9f-8738-1dd74b29d68d" providerId="ADAL" clId="{262F449E-6A55-463C-A99A-8C4D29773E9A}" dt="2023-10-23T09:21:11.645" v="80"/>
          <ac:spMkLst>
            <pc:docMk/>
            <pc:sldMk cId="1038307486" sldId="258"/>
            <ac:spMk id="33" creationId="{02D8E630-AFC1-030E-7E82-35771FE0D3FA}"/>
          </ac:spMkLst>
        </pc:spChg>
        <pc:spChg chg="add del mod">
          <ac:chgData name="Thijs Lintermans" userId="313b1df6-1df0-4f9f-8738-1dd74b29d68d" providerId="ADAL" clId="{262F449E-6A55-463C-A99A-8C4D29773E9A}" dt="2023-10-23T09:21:11.645" v="80"/>
          <ac:spMkLst>
            <pc:docMk/>
            <pc:sldMk cId="1038307486" sldId="258"/>
            <ac:spMk id="34" creationId="{6CB1C6B0-3BDF-68EC-6F4C-85C3A372CFDB}"/>
          </ac:spMkLst>
        </pc:spChg>
        <pc:spChg chg="add mod">
          <ac:chgData name="Thijs Lintermans" userId="313b1df6-1df0-4f9f-8738-1dd74b29d68d" providerId="ADAL" clId="{262F449E-6A55-463C-A99A-8C4D29773E9A}" dt="2023-10-23T09:21:15.958" v="83" actId="571"/>
          <ac:spMkLst>
            <pc:docMk/>
            <pc:sldMk cId="1038307486" sldId="258"/>
            <ac:spMk id="35" creationId="{C88ED0F8-954D-7512-6D32-FC8DAA029C2E}"/>
          </ac:spMkLst>
        </pc:spChg>
        <pc:spChg chg="add del mod">
          <ac:chgData name="Thijs Lintermans" userId="313b1df6-1df0-4f9f-8738-1dd74b29d68d" providerId="ADAL" clId="{262F449E-6A55-463C-A99A-8C4D29773E9A}" dt="2023-10-23T09:21:29.551" v="85"/>
          <ac:spMkLst>
            <pc:docMk/>
            <pc:sldMk cId="1038307486" sldId="258"/>
            <ac:spMk id="36" creationId="{D11CC5CB-AB8F-6A1B-395B-B3E9AC7E530E}"/>
          </ac:spMkLst>
        </pc:spChg>
        <pc:spChg chg="add del mod">
          <ac:chgData name="Thijs Lintermans" userId="313b1df6-1df0-4f9f-8738-1dd74b29d68d" providerId="ADAL" clId="{262F449E-6A55-463C-A99A-8C4D29773E9A}" dt="2023-10-23T09:21:29.551" v="85"/>
          <ac:spMkLst>
            <pc:docMk/>
            <pc:sldMk cId="1038307486" sldId="258"/>
            <ac:spMk id="37" creationId="{4E8999A2-0A18-F047-DB0E-61DE68C563C0}"/>
          </ac:spMkLst>
        </pc:spChg>
        <pc:spChg chg="add del mod">
          <ac:chgData name="Thijs Lintermans" userId="313b1df6-1df0-4f9f-8738-1dd74b29d68d" providerId="ADAL" clId="{262F449E-6A55-463C-A99A-8C4D29773E9A}" dt="2023-10-23T09:21:29.551" v="85"/>
          <ac:spMkLst>
            <pc:docMk/>
            <pc:sldMk cId="1038307486" sldId="258"/>
            <ac:spMk id="38" creationId="{D9A291BF-A576-93B3-216C-207DEA5CA6AA}"/>
          </ac:spMkLst>
        </pc:spChg>
        <pc:spChg chg="add del mod">
          <ac:chgData name="Thijs Lintermans" userId="313b1df6-1df0-4f9f-8738-1dd74b29d68d" providerId="ADAL" clId="{262F449E-6A55-463C-A99A-8C4D29773E9A}" dt="2023-10-23T09:21:29.551" v="85"/>
          <ac:spMkLst>
            <pc:docMk/>
            <pc:sldMk cId="1038307486" sldId="258"/>
            <ac:spMk id="39" creationId="{615E8BC3-82F6-8993-F31A-FB6E80178AD6}"/>
          </ac:spMkLst>
        </pc:spChg>
        <pc:spChg chg="add del mod">
          <ac:chgData name="Thijs Lintermans" userId="313b1df6-1df0-4f9f-8738-1dd74b29d68d" providerId="ADAL" clId="{262F449E-6A55-463C-A99A-8C4D29773E9A}" dt="2023-10-23T09:21:29.551" v="85"/>
          <ac:spMkLst>
            <pc:docMk/>
            <pc:sldMk cId="1038307486" sldId="258"/>
            <ac:spMk id="40" creationId="{2C9B21C5-64F1-327F-3842-022EB991033E}"/>
          </ac:spMkLst>
        </pc:spChg>
        <pc:spChg chg="add del mod">
          <ac:chgData name="Thijs Lintermans" userId="313b1df6-1df0-4f9f-8738-1dd74b29d68d" providerId="ADAL" clId="{262F449E-6A55-463C-A99A-8C4D29773E9A}" dt="2023-10-23T09:21:29.551" v="85"/>
          <ac:spMkLst>
            <pc:docMk/>
            <pc:sldMk cId="1038307486" sldId="258"/>
            <ac:spMk id="41" creationId="{E1AA6641-AFA0-A070-F135-A92132EEAD94}"/>
          </ac:spMkLst>
        </pc:spChg>
        <pc:spChg chg="add del mod">
          <ac:chgData name="Thijs Lintermans" userId="313b1df6-1df0-4f9f-8738-1dd74b29d68d" providerId="ADAL" clId="{262F449E-6A55-463C-A99A-8C4D29773E9A}" dt="2023-10-23T09:21:29.551" v="85"/>
          <ac:spMkLst>
            <pc:docMk/>
            <pc:sldMk cId="1038307486" sldId="258"/>
            <ac:spMk id="42" creationId="{FA56E899-A953-D24B-AC8B-382D8B4347DE}"/>
          </ac:spMkLst>
        </pc:spChg>
        <pc:spChg chg="add del mod">
          <ac:chgData name="Thijs Lintermans" userId="313b1df6-1df0-4f9f-8738-1dd74b29d68d" providerId="ADAL" clId="{262F449E-6A55-463C-A99A-8C4D29773E9A}" dt="2023-10-23T09:21:29.551" v="85"/>
          <ac:spMkLst>
            <pc:docMk/>
            <pc:sldMk cId="1038307486" sldId="258"/>
            <ac:spMk id="43" creationId="{8367F379-5081-5E5D-AFCB-D7929546A266}"/>
          </ac:spMkLst>
        </pc:spChg>
        <pc:spChg chg="add del mod">
          <ac:chgData name="Thijs Lintermans" userId="313b1df6-1df0-4f9f-8738-1dd74b29d68d" providerId="ADAL" clId="{262F449E-6A55-463C-A99A-8C4D29773E9A}" dt="2023-10-23T09:21:29.551" v="85"/>
          <ac:spMkLst>
            <pc:docMk/>
            <pc:sldMk cId="1038307486" sldId="258"/>
            <ac:spMk id="44" creationId="{DB7BC2A1-23DC-D3AF-8130-F5FC2D3E3488}"/>
          </ac:spMkLst>
        </pc:spChg>
        <pc:spChg chg="add del mod">
          <ac:chgData name="Thijs Lintermans" userId="313b1df6-1df0-4f9f-8738-1dd74b29d68d" providerId="ADAL" clId="{262F449E-6A55-463C-A99A-8C4D29773E9A}" dt="2023-10-23T09:21:29.551" v="85"/>
          <ac:spMkLst>
            <pc:docMk/>
            <pc:sldMk cId="1038307486" sldId="258"/>
            <ac:spMk id="45" creationId="{E2784896-624B-EA05-EADC-927034A65180}"/>
          </ac:spMkLst>
        </pc:spChg>
        <pc:spChg chg="add del mod">
          <ac:chgData name="Thijs Lintermans" userId="313b1df6-1df0-4f9f-8738-1dd74b29d68d" providerId="ADAL" clId="{262F449E-6A55-463C-A99A-8C4D29773E9A}" dt="2023-10-23T09:21:29.551" v="85"/>
          <ac:spMkLst>
            <pc:docMk/>
            <pc:sldMk cId="1038307486" sldId="258"/>
            <ac:spMk id="46" creationId="{86D90D99-6384-5F42-BBD3-798580C7626A}"/>
          </ac:spMkLst>
        </pc:spChg>
        <pc:spChg chg="add del mod">
          <ac:chgData name="Thijs Lintermans" userId="313b1df6-1df0-4f9f-8738-1dd74b29d68d" providerId="ADAL" clId="{262F449E-6A55-463C-A99A-8C4D29773E9A}" dt="2023-10-23T09:21:29.551" v="85"/>
          <ac:spMkLst>
            <pc:docMk/>
            <pc:sldMk cId="1038307486" sldId="258"/>
            <ac:spMk id="47" creationId="{C1179BCC-672F-B5DA-95E4-74835A4EFFCC}"/>
          </ac:spMkLst>
        </pc:spChg>
        <pc:spChg chg="add mod">
          <ac:chgData name="Thijs Lintermans" userId="313b1df6-1df0-4f9f-8738-1dd74b29d68d" providerId="ADAL" clId="{262F449E-6A55-463C-A99A-8C4D29773E9A}" dt="2023-10-23T09:22:28.388" v="108" actId="20577"/>
          <ac:spMkLst>
            <pc:docMk/>
            <pc:sldMk cId="1038307486" sldId="258"/>
            <ac:spMk id="48" creationId="{F68565D9-01EA-68E5-6E7F-A9EF4B93BBB9}"/>
          </ac:spMkLst>
        </pc:spChg>
        <pc:spChg chg="add mod">
          <ac:chgData name="Thijs Lintermans" userId="313b1df6-1df0-4f9f-8738-1dd74b29d68d" providerId="ADAL" clId="{262F449E-6A55-463C-A99A-8C4D29773E9A}" dt="2023-10-23T09:21:42.547" v="89" actId="20577"/>
          <ac:spMkLst>
            <pc:docMk/>
            <pc:sldMk cId="1038307486" sldId="258"/>
            <ac:spMk id="49" creationId="{50847C0C-909B-1FC1-D296-5251BB9FABD6}"/>
          </ac:spMkLst>
        </pc:spChg>
        <pc:spChg chg="add mod">
          <ac:chgData name="Thijs Lintermans" userId="313b1df6-1df0-4f9f-8738-1dd74b29d68d" providerId="ADAL" clId="{262F449E-6A55-463C-A99A-8C4D29773E9A}" dt="2023-10-23T09:23:04.603" v="167" actId="1076"/>
          <ac:spMkLst>
            <pc:docMk/>
            <pc:sldMk cId="1038307486" sldId="258"/>
            <ac:spMk id="50" creationId="{9B98B266-63BE-CF6A-9405-1DDE28E23FC5}"/>
          </ac:spMkLst>
        </pc:spChg>
        <pc:spChg chg="add mod">
          <ac:chgData name="Thijs Lintermans" userId="313b1df6-1df0-4f9f-8738-1dd74b29d68d" providerId="ADAL" clId="{262F449E-6A55-463C-A99A-8C4D29773E9A}" dt="2023-10-23T09:21:39.200" v="87" actId="1076"/>
          <ac:spMkLst>
            <pc:docMk/>
            <pc:sldMk cId="1038307486" sldId="258"/>
            <ac:spMk id="51" creationId="{A520D2E1-1585-B579-5C31-6C3CEB6C3397}"/>
          </ac:spMkLst>
        </pc:spChg>
        <pc:spChg chg="add mod">
          <ac:chgData name="Thijs Lintermans" userId="313b1df6-1df0-4f9f-8738-1dd74b29d68d" providerId="ADAL" clId="{262F449E-6A55-463C-A99A-8C4D29773E9A}" dt="2023-10-23T09:22:37.613" v="133" actId="20577"/>
          <ac:spMkLst>
            <pc:docMk/>
            <pc:sldMk cId="1038307486" sldId="258"/>
            <ac:spMk id="52" creationId="{01350296-1E0E-B788-A05A-4594A8063FD7}"/>
          </ac:spMkLst>
        </pc:spChg>
        <pc:spChg chg="add mod">
          <ac:chgData name="Thijs Lintermans" userId="313b1df6-1df0-4f9f-8738-1dd74b29d68d" providerId="ADAL" clId="{262F449E-6A55-463C-A99A-8C4D29773E9A}" dt="2023-10-23T09:21:39.200" v="87" actId="1076"/>
          <ac:spMkLst>
            <pc:docMk/>
            <pc:sldMk cId="1038307486" sldId="258"/>
            <ac:spMk id="53" creationId="{D4D9C70E-0B8C-37B1-88C6-FC513FB48C5C}"/>
          </ac:spMkLst>
        </pc:spChg>
        <pc:spChg chg="add mod">
          <ac:chgData name="Thijs Lintermans" userId="313b1df6-1df0-4f9f-8738-1dd74b29d68d" providerId="ADAL" clId="{262F449E-6A55-463C-A99A-8C4D29773E9A}" dt="2023-10-23T09:23:34.864" v="189" actId="1076"/>
          <ac:spMkLst>
            <pc:docMk/>
            <pc:sldMk cId="1038307486" sldId="258"/>
            <ac:spMk id="54" creationId="{B228313E-6FAC-16E7-D761-FB9C8390FF36}"/>
          </ac:spMkLst>
        </pc:spChg>
        <pc:spChg chg="add mod">
          <ac:chgData name="Thijs Lintermans" userId="313b1df6-1df0-4f9f-8738-1dd74b29d68d" providerId="ADAL" clId="{262F449E-6A55-463C-A99A-8C4D29773E9A}" dt="2023-10-23T09:21:49.910" v="96" actId="20577"/>
          <ac:spMkLst>
            <pc:docMk/>
            <pc:sldMk cId="1038307486" sldId="258"/>
            <ac:spMk id="55" creationId="{702B1617-B1F0-D6C1-59A3-BF9FB14A923F}"/>
          </ac:spMkLst>
        </pc:spChg>
        <pc:spChg chg="add mod">
          <ac:chgData name="Thijs Lintermans" userId="313b1df6-1df0-4f9f-8738-1dd74b29d68d" providerId="ADAL" clId="{262F449E-6A55-463C-A99A-8C4D29773E9A}" dt="2023-10-23T09:31:41.663" v="365" actId="14100"/>
          <ac:spMkLst>
            <pc:docMk/>
            <pc:sldMk cId="1038307486" sldId="258"/>
            <ac:spMk id="56" creationId="{A1EDE65C-7DE9-4582-53C8-2CC8A6F0C477}"/>
          </ac:spMkLst>
        </pc:spChg>
        <pc:spChg chg="add mod">
          <ac:chgData name="Thijs Lintermans" userId="313b1df6-1df0-4f9f-8738-1dd74b29d68d" providerId="ADAL" clId="{262F449E-6A55-463C-A99A-8C4D29773E9A}" dt="2023-10-23T09:21:46.068" v="93" actId="20577"/>
          <ac:spMkLst>
            <pc:docMk/>
            <pc:sldMk cId="1038307486" sldId="258"/>
            <ac:spMk id="57" creationId="{493D96AA-A0F7-C151-AE36-9B60447E1AE3}"/>
          </ac:spMkLst>
        </pc:spChg>
        <pc:spChg chg="add mod">
          <ac:chgData name="Thijs Lintermans" userId="313b1df6-1df0-4f9f-8738-1dd74b29d68d" providerId="ADAL" clId="{262F449E-6A55-463C-A99A-8C4D29773E9A}" dt="2023-10-23T09:23:29.330" v="188" actId="1076"/>
          <ac:spMkLst>
            <pc:docMk/>
            <pc:sldMk cId="1038307486" sldId="258"/>
            <ac:spMk id="58" creationId="{C94486B6-452F-96B1-8FB8-CB844888F399}"/>
          </ac:spMkLst>
        </pc:spChg>
        <pc:spChg chg="add mod">
          <ac:chgData name="Thijs Lintermans" userId="313b1df6-1df0-4f9f-8738-1dd74b29d68d" providerId="ADAL" clId="{262F449E-6A55-463C-A99A-8C4D29773E9A}" dt="2023-10-23T09:21:39.200" v="87" actId="1076"/>
          <ac:spMkLst>
            <pc:docMk/>
            <pc:sldMk cId="1038307486" sldId="258"/>
            <ac:spMk id="59" creationId="{D1A419AE-A7C0-2C97-5B3F-CD30F106AE3C}"/>
          </ac:spMkLst>
        </pc:spChg>
      </pc:sldChg>
      <pc:sldChg chg="delSp modSp del mod modClrScheme chgLayout">
        <pc:chgData name="Thijs Lintermans" userId="313b1df6-1df0-4f9f-8738-1dd74b29d68d" providerId="ADAL" clId="{262F449E-6A55-463C-A99A-8C4D29773E9A}" dt="2023-10-23T09:33:44.473" v="439" actId="47"/>
        <pc:sldMkLst>
          <pc:docMk/>
          <pc:sldMk cId="3396865473" sldId="259"/>
        </pc:sldMkLst>
        <pc:spChg chg="mod">
          <ac:chgData name="Thijs Lintermans" userId="313b1df6-1df0-4f9f-8738-1dd74b29d68d" providerId="ADAL" clId="{262F449E-6A55-463C-A99A-8C4D29773E9A}" dt="2023-10-23T09:15:59.740" v="58" actId="26606"/>
          <ac:spMkLst>
            <pc:docMk/>
            <pc:sldMk cId="3396865473" sldId="259"/>
            <ac:spMk id="2" creationId="{00000000-0000-0000-0000-000000000000}"/>
          </ac:spMkLst>
        </pc:spChg>
        <pc:spChg chg="del mod">
          <ac:chgData name="Thijs Lintermans" userId="313b1df6-1df0-4f9f-8738-1dd74b29d68d" providerId="ADAL" clId="{262F449E-6A55-463C-A99A-8C4D29773E9A}" dt="2023-10-23T09:15:59.740" v="58" actId="26606"/>
          <ac:spMkLst>
            <pc:docMk/>
            <pc:sldMk cId="3396865473" sldId="259"/>
            <ac:spMk id="3" creationId="{00000000-0000-0000-0000-000000000000}"/>
          </ac:spMkLst>
        </pc:spChg>
        <pc:spChg chg="mod">
          <ac:chgData name="Thijs Lintermans" userId="313b1df6-1df0-4f9f-8738-1dd74b29d68d" providerId="ADAL" clId="{262F449E-6A55-463C-A99A-8C4D29773E9A}" dt="2023-10-23T09:15:59.740" v="58" actId="26606"/>
          <ac:spMkLst>
            <pc:docMk/>
            <pc:sldMk cId="3396865473" sldId="259"/>
            <ac:spMk id="4" creationId="{00000000-0000-0000-0000-000000000000}"/>
          </ac:spMkLst>
        </pc:spChg>
      </pc:sldChg>
      <pc:sldChg chg="modSp mod modClrScheme chgLayout">
        <pc:chgData name="Thijs Lintermans" userId="313b1df6-1df0-4f9f-8738-1dd74b29d68d" providerId="ADAL" clId="{262F449E-6A55-463C-A99A-8C4D29773E9A}" dt="2023-10-23T09:18:00.441" v="59" actId="26606"/>
        <pc:sldMkLst>
          <pc:docMk/>
          <pc:sldMk cId="1010916184" sldId="260"/>
        </pc:sldMkLst>
        <pc:spChg chg="mod">
          <ac:chgData name="Thijs Lintermans" userId="313b1df6-1df0-4f9f-8738-1dd74b29d68d" providerId="ADAL" clId="{262F449E-6A55-463C-A99A-8C4D29773E9A}" dt="2023-10-23T09:18:00.441" v="59" actId="26606"/>
          <ac:spMkLst>
            <pc:docMk/>
            <pc:sldMk cId="1010916184" sldId="260"/>
            <ac:spMk id="2" creationId="{00000000-0000-0000-0000-000000000000}"/>
          </ac:spMkLst>
        </pc:spChg>
        <pc:spChg chg="mod">
          <ac:chgData name="Thijs Lintermans" userId="313b1df6-1df0-4f9f-8738-1dd74b29d68d" providerId="ADAL" clId="{262F449E-6A55-463C-A99A-8C4D29773E9A}" dt="2023-10-23T09:18:00.441" v="59" actId="26606"/>
          <ac:spMkLst>
            <pc:docMk/>
            <pc:sldMk cId="1010916184" sldId="260"/>
            <ac:spMk id="3" creationId="{00000000-0000-0000-0000-000000000000}"/>
          </ac:spMkLst>
        </pc:spChg>
        <pc:spChg chg="mod">
          <ac:chgData name="Thijs Lintermans" userId="313b1df6-1df0-4f9f-8738-1dd74b29d68d" providerId="ADAL" clId="{262F449E-6A55-463C-A99A-8C4D29773E9A}" dt="2023-10-23T09:18:00.441" v="59" actId="26606"/>
          <ac:spMkLst>
            <pc:docMk/>
            <pc:sldMk cId="1010916184" sldId="260"/>
            <ac:spMk id="8" creationId="{00000000-0000-0000-0000-000000000000}"/>
          </ac:spMkLst>
        </pc:spChg>
      </pc:sldChg>
      <pc:sldChg chg="modSp mod">
        <pc:chgData name="Thijs Lintermans" userId="313b1df6-1df0-4f9f-8738-1dd74b29d68d" providerId="ADAL" clId="{262F449E-6A55-463C-A99A-8C4D29773E9A}" dt="2023-11-05T17:13:42.894" v="461" actId="1076"/>
        <pc:sldMkLst>
          <pc:docMk/>
          <pc:sldMk cId="3375673599" sldId="297"/>
        </pc:sldMkLst>
        <pc:spChg chg="mod">
          <ac:chgData name="Thijs Lintermans" userId="313b1df6-1df0-4f9f-8738-1dd74b29d68d" providerId="ADAL" clId="{262F449E-6A55-463C-A99A-8C4D29773E9A}" dt="2023-10-23T09:11:37.516" v="26"/>
          <ac:spMkLst>
            <pc:docMk/>
            <pc:sldMk cId="3375673599" sldId="297"/>
            <ac:spMk id="2" creationId="{00000000-0000-0000-0000-000000000000}"/>
          </ac:spMkLst>
        </pc:spChg>
        <pc:spChg chg="mod">
          <ac:chgData name="Thijs Lintermans" userId="313b1df6-1df0-4f9f-8738-1dd74b29d68d" providerId="ADAL" clId="{262F449E-6A55-463C-A99A-8C4D29773E9A}" dt="2023-10-23T09:11:37.516" v="26"/>
          <ac:spMkLst>
            <pc:docMk/>
            <pc:sldMk cId="3375673599" sldId="297"/>
            <ac:spMk id="4" creationId="{00000000-0000-0000-0000-000000000000}"/>
          </ac:spMkLst>
        </pc:spChg>
        <pc:spChg chg="mod">
          <ac:chgData name="Thijs Lintermans" userId="313b1df6-1df0-4f9f-8738-1dd74b29d68d" providerId="ADAL" clId="{262F449E-6A55-463C-A99A-8C4D29773E9A}" dt="2023-10-23T09:11:37.516" v="26"/>
          <ac:spMkLst>
            <pc:docMk/>
            <pc:sldMk cId="3375673599" sldId="297"/>
            <ac:spMk id="8" creationId="{B6248DCA-15CF-D4CF-8110-F9EBED6E4973}"/>
          </ac:spMkLst>
        </pc:spChg>
        <pc:picChg chg="mod">
          <ac:chgData name="Thijs Lintermans" userId="313b1df6-1df0-4f9f-8738-1dd74b29d68d" providerId="ADAL" clId="{262F449E-6A55-463C-A99A-8C4D29773E9A}" dt="2023-11-05T17:13:42.894" v="461" actId="1076"/>
          <ac:picMkLst>
            <pc:docMk/>
            <pc:sldMk cId="3375673599" sldId="297"/>
            <ac:picMk id="7" creationId="{F4E1EB0E-45D8-B6BC-7460-DDE99061AFA6}"/>
          </ac:picMkLst>
        </pc:picChg>
      </pc:sldChg>
      <pc:sldChg chg="modSp mod modClrScheme chgLayout">
        <pc:chgData name="Thijs Lintermans" userId="313b1df6-1df0-4f9f-8738-1dd74b29d68d" providerId="ADAL" clId="{262F449E-6A55-463C-A99A-8C4D29773E9A}" dt="2023-11-05T18:16:27.234" v="584" actId="5793"/>
        <pc:sldMkLst>
          <pc:docMk/>
          <pc:sldMk cId="2487607122" sldId="307"/>
        </pc:sldMkLst>
        <pc:spChg chg="mod">
          <ac:chgData name="Thijs Lintermans" userId="313b1df6-1df0-4f9f-8738-1dd74b29d68d" providerId="ADAL" clId="{262F449E-6A55-463C-A99A-8C4D29773E9A}" dt="2023-10-23T09:15:17.547" v="56" actId="26606"/>
          <ac:spMkLst>
            <pc:docMk/>
            <pc:sldMk cId="2487607122" sldId="307"/>
            <ac:spMk id="2" creationId="{00000000-0000-0000-0000-000000000000}"/>
          </ac:spMkLst>
        </pc:spChg>
        <pc:spChg chg="mod">
          <ac:chgData name="Thijs Lintermans" userId="313b1df6-1df0-4f9f-8738-1dd74b29d68d" providerId="ADAL" clId="{262F449E-6A55-463C-A99A-8C4D29773E9A}" dt="2023-11-05T18:16:27.234" v="584" actId="5793"/>
          <ac:spMkLst>
            <pc:docMk/>
            <pc:sldMk cId="2487607122" sldId="307"/>
            <ac:spMk id="3" creationId="{00000000-0000-0000-0000-000000000000}"/>
          </ac:spMkLst>
        </pc:spChg>
        <pc:spChg chg="mod">
          <ac:chgData name="Thijs Lintermans" userId="313b1df6-1df0-4f9f-8738-1dd74b29d68d" providerId="ADAL" clId="{262F449E-6A55-463C-A99A-8C4D29773E9A}" dt="2023-10-23T09:34:19.596" v="449" actId="20577"/>
          <ac:spMkLst>
            <pc:docMk/>
            <pc:sldMk cId="2487607122" sldId="307"/>
            <ac:spMk id="4" creationId="{00000000-0000-0000-0000-000000000000}"/>
          </ac:spMkLst>
        </pc:spChg>
      </pc:sldChg>
      <pc:sldChg chg="modSp del mod">
        <pc:chgData name="Thijs Lintermans" userId="313b1df6-1df0-4f9f-8738-1dd74b29d68d" providerId="ADAL" clId="{262F449E-6A55-463C-A99A-8C4D29773E9A}" dt="2023-11-05T18:10:08.843" v="555" actId="47"/>
        <pc:sldMkLst>
          <pc:docMk/>
          <pc:sldMk cId="1226072853" sldId="314"/>
        </pc:sldMkLst>
        <pc:spChg chg="mod">
          <ac:chgData name="Thijs Lintermans" userId="313b1df6-1df0-4f9f-8738-1dd74b29d68d" providerId="ADAL" clId="{262F449E-6A55-463C-A99A-8C4D29773E9A}" dt="2023-10-23T09:11:37.516" v="26"/>
          <ac:spMkLst>
            <pc:docMk/>
            <pc:sldMk cId="1226072853" sldId="314"/>
            <ac:spMk id="2" creationId="{00000000-0000-0000-0000-000000000000}"/>
          </ac:spMkLst>
        </pc:spChg>
        <pc:spChg chg="mod">
          <ac:chgData name="Thijs Lintermans" userId="313b1df6-1df0-4f9f-8738-1dd74b29d68d" providerId="ADAL" clId="{262F449E-6A55-463C-A99A-8C4D29773E9A}" dt="2023-10-23T09:34:42.157" v="452" actId="20577"/>
          <ac:spMkLst>
            <pc:docMk/>
            <pc:sldMk cId="1226072853" sldId="314"/>
            <ac:spMk id="4" creationId="{00000000-0000-0000-0000-000000000000}"/>
          </ac:spMkLst>
        </pc:spChg>
      </pc:sldChg>
      <pc:sldChg chg="modSp del mod">
        <pc:chgData name="Thijs Lintermans" userId="313b1df6-1df0-4f9f-8738-1dd74b29d68d" providerId="ADAL" clId="{262F449E-6A55-463C-A99A-8C4D29773E9A}" dt="2023-11-05T18:12:43.419" v="575" actId="47"/>
        <pc:sldMkLst>
          <pc:docMk/>
          <pc:sldMk cId="68553805" sldId="315"/>
        </pc:sldMkLst>
        <pc:spChg chg="mod">
          <ac:chgData name="Thijs Lintermans" userId="313b1df6-1df0-4f9f-8738-1dd74b29d68d" providerId="ADAL" clId="{262F449E-6A55-463C-A99A-8C4D29773E9A}" dt="2023-10-23T09:11:37.516" v="26"/>
          <ac:spMkLst>
            <pc:docMk/>
            <pc:sldMk cId="68553805" sldId="315"/>
            <ac:spMk id="2" creationId="{00000000-0000-0000-0000-000000000000}"/>
          </ac:spMkLst>
        </pc:spChg>
        <pc:spChg chg="mod">
          <ac:chgData name="Thijs Lintermans" userId="313b1df6-1df0-4f9f-8738-1dd74b29d68d" providerId="ADAL" clId="{262F449E-6A55-463C-A99A-8C4D29773E9A}" dt="2023-10-23T09:11:37.516" v="26"/>
          <ac:spMkLst>
            <pc:docMk/>
            <pc:sldMk cId="68553805" sldId="315"/>
            <ac:spMk id="3" creationId="{00000000-0000-0000-0000-000000000000}"/>
          </ac:spMkLst>
        </pc:spChg>
        <pc:spChg chg="mod">
          <ac:chgData name="Thijs Lintermans" userId="313b1df6-1df0-4f9f-8738-1dd74b29d68d" providerId="ADAL" clId="{262F449E-6A55-463C-A99A-8C4D29773E9A}" dt="2023-10-23T09:34:39.650" v="451" actId="20577"/>
          <ac:spMkLst>
            <pc:docMk/>
            <pc:sldMk cId="68553805" sldId="315"/>
            <ac:spMk id="4" creationId="{00000000-0000-0000-0000-000000000000}"/>
          </ac:spMkLst>
        </pc:spChg>
      </pc:sldChg>
      <pc:sldChg chg="modSp mod modClrScheme chgLayout">
        <pc:chgData name="Thijs Lintermans" userId="313b1df6-1df0-4f9f-8738-1dd74b29d68d" providerId="ADAL" clId="{262F449E-6A55-463C-A99A-8C4D29773E9A}" dt="2023-10-23T09:34:21.860" v="450" actId="20577"/>
        <pc:sldMkLst>
          <pc:docMk/>
          <pc:sldMk cId="2353824164" sldId="316"/>
        </pc:sldMkLst>
        <pc:spChg chg="mod">
          <ac:chgData name="Thijs Lintermans" userId="313b1df6-1df0-4f9f-8738-1dd74b29d68d" providerId="ADAL" clId="{262F449E-6A55-463C-A99A-8C4D29773E9A}" dt="2023-10-23T09:15:53.739" v="57" actId="26606"/>
          <ac:spMkLst>
            <pc:docMk/>
            <pc:sldMk cId="2353824164" sldId="316"/>
            <ac:spMk id="2" creationId="{00000000-0000-0000-0000-000000000000}"/>
          </ac:spMkLst>
        </pc:spChg>
        <pc:spChg chg="mod">
          <ac:chgData name="Thijs Lintermans" userId="313b1df6-1df0-4f9f-8738-1dd74b29d68d" providerId="ADAL" clId="{262F449E-6A55-463C-A99A-8C4D29773E9A}" dt="2023-10-23T09:15:53.739" v="57" actId="26606"/>
          <ac:spMkLst>
            <pc:docMk/>
            <pc:sldMk cId="2353824164" sldId="316"/>
            <ac:spMk id="3" creationId="{00000000-0000-0000-0000-000000000000}"/>
          </ac:spMkLst>
        </pc:spChg>
        <pc:spChg chg="mod">
          <ac:chgData name="Thijs Lintermans" userId="313b1df6-1df0-4f9f-8738-1dd74b29d68d" providerId="ADAL" clId="{262F449E-6A55-463C-A99A-8C4D29773E9A}" dt="2023-10-23T09:34:21.860" v="450" actId="20577"/>
          <ac:spMkLst>
            <pc:docMk/>
            <pc:sldMk cId="2353824164" sldId="316"/>
            <ac:spMk id="4" creationId="{00000000-0000-0000-0000-000000000000}"/>
          </ac:spMkLst>
        </pc:spChg>
      </pc:sldChg>
      <pc:sldChg chg="modSp">
        <pc:chgData name="Thijs Lintermans" userId="313b1df6-1df0-4f9f-8738-1dd74b29d68d" providerId="ADAL" clId="{262F449E-6A55-463C-A99A-8C4D29773E9A}" dt="2023-10-23T09:11:37.516" v="26"/>
        <pc:sldMkLst>
          <pc:docMk/>
          <pc:sldMk cId="2759627926" sldId="318"/>
        </pc:sldMkLst>
        <pc:spChg chg="mod">
          <ac:chgData name="Thijs Lintermans" userId="313b1df6-1df0-4f9f-8738-1dd74b29d68d" providerId="ADAL" clId="{262F449E-6A55-463C-A99A-8C4D29773E9A}" dt="2023-10-23T09:11:37.516" v="26"/>
          <ac:spMkLst>
            <pc:docMk/>
            <pc:sldMk cId="2759627926" sldId="318"/>
            <ac:spMk id="2" creationId="{4F9C0174-2B40-458D-9C84-612F336A7AC0}"/>
          </ac:spMkLst>
        </pc:spChg>
        <pc:spChg chg="mod">
          <ac:chgData name="Thijs Lintermans" userId="313b1df6-1df0-4f9f-8738-1dd74b29d68d" providerId="ADAL" clId="{262F449E-6A55-463C-A99A-8C4D29773E9A}" dt="2023-10-23T09:11:37.516" v="26"/>
          <ac:spMkLst>
            <pc:docMk/>
            <pc:sldMk cId="2759627926" sldId="318"/>
            <ac:spMk id="4" creationId="{72211B62-99C9-487F-8EB7-297D78093F54}"/>
          </ac:spMkLst>
        </pc:spChg>
        <pc:graphicFrameChg chg="mod">
          <ac:chgData name="Thijs Lintermans" userId="313b1df6-1df0-4f9f-8738-1dd74b29d68d" providerId="ADAL" clId="{262F449E-6A55-463C-A99A-8C4D29773E9A}" dt="2023-10-23T09:11:37.516" v="26"/>
          <ac:graphicFrameMkLst>
            <pc:docMk/>
            <pc:sldMk cId="2759627926" sldId="318"/>
            <ac:graphicFrameMk id="5" creationId="{1CD35345-09B5-4ED5-85CB-BA7FDF766166}"/>
          </ac:graphicFrameMkLst>
        </pc:graphicFrameChg>
      </pc:sldChg>
      <pc:sldChg chg="modSp mod modClrScheme chgLayout">
        <pc:chgData name="Thijs Lintermans" userId="313b1df6-1df0-4f9f-8738-1dd74b29d68d" providerId="ADAL" clId="{262F449E-6A55-463C-A99A-8C4D29773E9A}" dt="2023-10-23T09:11:57.658" v="34" actId="26606"/>
        <pc:sldMkLst>
          <pc:docMk/>
          <pc:sldMk cId="210155256" sldId="323"/>
        </pc:sldMkLst>
        <pc:spChg chg="mod ord">
          <ac:chgData name="Thijs Lintermans" userId="313b1df6-1df0-4f9f-8738-1dd74b29d68d" providerId="ADAL" clId="{262F449E-6A55-463C-A99A-8C4D29773E9A}" dt="2023-10-23T09:11:57.658" v="34" actId="26606"/>
          <ac:spMkLst>
            <pc:docMk/>
            <pc:sldMk cId="210155256" sldId="323"/>
            <ac:spMk id="2" creationId="{609445B0-F273-4199-B7CA-2E1ACBB40563}"/>
          </ac:spMkLst>
        </pc:spChg>
        <pc:spChg chg="mod">
          <ac:chgData name="Thijs Lintermans" userId="313b1df6-1df0-4f9f-8738-1dd74b29d68d" providerId="ADAL" clId="{262F449E-6A55-463C-A99A-8C4D29773E9A}" dt="2023-10-23T09:11:57.658" v="34" actId="26606"/>
          <ac:spMkLst>
            <pc:docMk/>
            <pc:sldMk cId="210155256" sldId="323"/>
            <ac:spMk id="3" creationId="{2B4FDBF6-135A-4B9D-A091-CEB749CBD969}"/>
          </ac:spMkLst>
        </pc:spChg>
        <pc:spChg chg="mod">
          <ac:chgData name="Thijs Lintermans" userId="313b1df6-1df0-4f9f-8738-1dd74b29d68d" providerId="ADAL" clId="{262F449E-6A55-463C-A99A-8C4D29773E9A}" dt="2023-10-23T09:11:57.658" v="34" actId="26606"/>
          <ac:spMkLst>
            <pc:docMk/>
            <pc:sldMk cId="210155256" sldId="323"/>
            <ac:spMk id="4" creationId="{1C822998-2599-4852-9B0A-0D553F854C6C}"/>
          </ac:spMkLst>
        </pc:spChg>
      </pc:sldChg>
      <pc:sldChg chg="modSp">
        <pc:chgData name="Thijs Lintermans" userId="313b1df6-1df0-4f9f-8738-1dd74b29d68d" providerId="ADAL" clId="{262F449E-6A55-463C-A99A-8C4D29773E9A}" dt="2023-10-23T09:11:37.516" v="26"/>
        <pc:sldMkLst>
          <pc:docMk/>
          <pc:sldMk cId="2247574148" sldId="324"/>
        </pc:sldMkLst>
        <pc:spChg chg="mod">
          <ac:chgData name="Thijs Lintermans" userId="313b1df6-1df0-4f9f-8738-1dd74b29d68d" providerId="ADAL" clId="{262F449E-6A55-463C-A99A-8C4D29773E9A}" dt="2023-10-23T09:11:37.516" v="26"/>
          <ac:spMkLst>
            <pc:docMk/>
            <pc:sldMk cId="2247574148" sldId="324"/>
            <ac:spMk id="2" creationId="{06B8BB7B-7CB8-403E-8DC9-5EAE45DC8291}"/>
          </ac:spMkLst>
        </pc:spChg>
        <pc:spChg chg="mod">
          <ac:chgData name="Thijs Lintermans" userId="313b1df6-1df0-4f9f-8738-1dd74b29d68d" providerId="ADAL" clId="{262F449E-6A55-463C-A99A-8C4D29773E9A}" dt="2023-10-23T09:11:37.516" v="26"/>
          <ac:spMkLst>
            <pc:docMk/>
            <pc:sldMk cId="2247574148" sldId="324"/>
            <ac:spMk id="4" creationId="{45EC3112-B3E8-4E6C-AF8A-77A98E25B124}"/>
          </ac:spMkLst>
        </pc:spChg>
      </pc:sldChg>
      <pc:sldChg chg="modSp">
        <pc:chgData name="Thijs Lintermans" userId="313b1df6-1df0-4f9f-8738-1dd74b29d68d" providerId="ADAL" clId="{262F449E-6A55-463C-A99A-8C4D29773E9A}" dt="2023-10-23T09:11:37.516" v="26"/>
        <pc:sldMkLst>
          <pc:docMk/>
          <pc:sldMk cId="1959464005" sldId="325"/>
        </pc:sldMkLst>
        <pc:spChg chg="mod">
          <ac:chgData name="Thijs Lintermans" userId="313b1df6-1df0-4f9f-8738-1dd74b29d68d" providerId="ADAL" clId="{262F449E-6A55-463C-A99A-8C4D29773E9A}" dt="2023-10-23T09:11:37.516" v="26"/>
          <ac:spMkLst>
            <pc:docMk/>
            <pc:sldMk cId="1959464005" sldId="325"/>
            <ac:spMk id="4" creationId="{5FE7FD33-9E60-4AC4-9F74-B9AF14C8D845}"/>
          </ac:spMkLst>
        </pc:spChg>
      </pc:sldChg>
      <pc:sldChg chg="modSp">
        <pc:chgData name="Thijs Lintermans" userId="313b1df6-1df0-4f9f-8738-1dd74b29d68d" providerId="ADAL" clId="{262F449E-6A55-463C-A99A-8C4D29773E9A}" dt="2023-10-23T09:11:37.516" v="26"/>
        <pc:sldMkLst>
          <pc:docMk/>
          <pc:sldMk cId="2214305359" sldId="326"/>
        </pc:sldMkLst>
        <pc:spChg chg="mod">
          <ac:chgData name="Thijs Lintermans" userId="313b1df6-1df0-4f9f-8738-1dd74b29d68d" providerId="ADAL" clId="{262F449E-6A55-463C-A99A-8C4D29773E9A}" dt="2023-10-23T09:11:37.516" v="26"/>
          <ac:spMkLst>
            <pc:docMk/>
            <pc:sldMk cId="2214305359" sldId="326"/>
            <ac:spMk id="4" creationId="{6156C238-6469-433A-8B4A-9FE8EBE4B1B5}"/>
          </ac:spMkLst>
        </pc:spChg>
      </pc:sldChg>
      <pc:sldChg chg="addSp modSp mod">
        <pc:chgData name="Thijs Lintermans" userId="313b1df6-1df0-4f9f-8738-1dd74b29d68d" providerId="ADAL" clId="{262F449E-6A55-463C-A99A-8C4D29773E9A}" dt="2023-11-05T17:20:55.120" v="493" actId="20577"/>
        <pc:sldMkLst>
          <pc:docMk/>
          <pc:sldMk cId="2467526493" sldId="329"/>
        </pc:sldMkLst>
        <pc:spChg chg="mod">
          <ac:chgData name="Thijs Lintermans" userId="313b1df6-1df0-4f9f-8738-1dd74b29d68d" providerId="ADAL" clId="{262F449E-6A55-463C-A99A-8C4D29773E9A}" dt="2023-10-23T09:11:37.516" v="26"/>
          <ac:spMkLst>
            <pc:docMk/>
            <pc:sldMk cId="2467526493" sldId="329"/>
            <ac:spMk id="2" creationId="{00000000-0000-0000-0000-000000000000}"/>
          </ac:spMkLst>
        </pc:spChg>
        <pc:spChg chg="mod">
          <ac:chgData name="Thijs Lintermans" userId="313b1df6-1df0-4f9f-8738-1dd74b29d68d" providerId="ADAL" clId="{262F449E-6A55-463C-A99A-8C4D29773E9A}" dt="2023-10-23T09:11:37.516" v="26"/>
          <ac:spMkLst>
            <pc:docMk/>
            <pc:sldMk cId="2467526493" sldId="329"/>
            <ac:spMk id="3" creationId="{00000000-0000-0000-0000-000000000000}"/>
          </ac:spMkLst>
        </pc:spChg>
        <pc:spChg chg="mod">
          <ac:chgData name="Thijs Lintermans" userId="313b1df6-1df0-4f9f-8738-1dd74b29d68d" providerId="ADAL" clId="{262F449E-6A55-463C-A99A-8C4D29773E9A}" dt="2023-10-23T09:11:37.516" v="26"/>
          <ac:spMkLst>
            <pc:docMk/>
            <pc:sldMk cId="2467526493" sldId="329"/>
            <ac:spMk id="4" creationId="{00000000-0000-0000-0000-000000000000}"/>
          </ac:spMkLst>
        </pc:spChg>
        <pc:spChg chg="add mod">
          <ac:chgData name="Thijs Lintermans" userId="313b1df6-1df0-4f9f-8738-1dd74b29d68d" providerId="ADAL" clId="{262F449E-6A55-463C-A99A-8C4D29773E9A}" dt="2023-10-23T09:39:30.452" v="458" actId="20577"/>
          <ac:spMkLst>
            <pc:docMk/>
            <pc:sldMk cId="2467526493" sldId="329"/>
            <ac:spMk id="6" creationId="{ECB33829-0F56-6F75-46E0-E2F4020ABD2A}"/>
          </ac:spMkLst>
        </pc:spChg>
        <pc:spChg chg="mod">
          <ac:chgData name="Thijs Lintermans" userId="313b1df6-1df0-4f9f-8738-1dd74b29d68d" providerId="ADAL" clId="{262F449E-6A55-463C-A99A-8C4D29773E9A}" dt="2023-11-05T17:20:55.120" v="493" actId="20577"/>
          <ac:spMkLst>
            <pc:docMk/>
            <pc:sldMk cId="2467526493" sldId="329"/>
            <ac:spMk id="15" creationId="{8C41721D-245C-FE8D-8716-24F0BEA29BEF}"/>
          </ac:spMkLst>
        </pc:spChg>
      </pc:sldChg>
      <pc:sldChg chg="delSp modSp mod delDesignElem">
        <pc:chgData name="Thijs Lintermans" userId="313b1df6-1df0-4f9f-8738-1dd74b29d68d" providerId="ADAL" clId="{262F449E-6A55-463C-A99A-8C4D29773E9A}" dt="2023-10-23T09:11:37.918" v="30" actId="27636"/>
        <pc:sldMkLst>
          <pc:docMk/>
          <pc:sldMk cId="2366203554" sldId="330"/>
        </pc:sldMkLst>
        <pc:spChg chg="mod">
          <ac:chgData name="Thijs Lintermans" userId="313b1df6-1df0-4f9f-8738-1dd74b29d68d" providerId="ADAL" clId="{262F449E-6A55-463C-A99A-8C4D29773E9A}" dt="2023-10-23T09:11:37.918" v="30" actId="27636"/>
          <ac:spMkLst>
            <pc:docMk/>
            <pc:sldMk cId="2366203554" sldId="330"/>
            <ac:spMk id="3" creationId="{9E67A052-108F-2EB2-3D82-8B41C307D85B}"/>
          </ac:spMkLst>
        </pc:spChg>
        <pc:spChg chg="mod">
          <ac:chgData name="Thijs Lintermans" userId="313b1df6-1df0-4f9f-8738-1dd74b29d68d" providerId="ADAL" clId="{262F449E-6A55-463C-A99A-8C4D29773E9A}" dt="2023-10-23T09:11:37.911" v="29" actId="27636"/>
          <ac:spMkLst>
            <pc:docMk/>
            <pc:sldMk cId="2366203554" sldId="330"/>
            <ac:spMk id="4" creationId="{F5E3489B-C0CC-2D41-2460-E2DE457D3D9C}"/>
          </ac:spMkLst>
        </pc:spChg>
        <pc:spChg chg="del">
          <ac:chgData name="Thijs Lintermans" userId="313b1df6-1df0-4f9f-8738-1dd74b29d68d" providerId="ADAL" clId="{262F449E-6A55-463C-A99A-8C4D29773E9A}" dt="2023-10-16T09:40:10.215" v="6"/>
          <ac:spMkLst>
            <pc:docMk/>
            <pc:sldMk cId="2366203554" sldId="330"/>
            <ac:spMk id="1031" creationId="{61293230-B0F6-45B1-96D1-13D18E242995}"/>
          </ac:spMkLst>
        </pc:spChg>
        <pc:spChg chg="del">
          <ac:chgData name="Thijs Lintermans" userId="313b1df6-1df0-4f9f-8738-1dd74b29d68d" providerId="ADAL" clId="{262F449E-6A55-463C-A99A-8C4D29773E9A}" dt="2023-10-16T09:40:10.215" v="6"/>
          <ac:spMkLst>
            <pc:docMk/>
            <pc:sldMk cId="2366203554" sldId="330"/>
            <ac:spMk id="1033" creationId="{627FF48C-AF46-4D52-998F-ED0BDDEEF2E1}"/>
          </ac:spMkLst>
        </pc:spChg>
      </pc:sldChg>
      <pc:sldChg chg="modSp del mod">
        <pc:chgData name="Thijs Lintermans" userId="313b1df6-1df0-4f9f-8738-1dd74b29d68d" providerId="ADAL" clId="{262F449E-6A55-463C-A99A-8C4D29773E9A}" dt="2023-11-05T18:09:24.234" v="544" actId="47"/>
        <pc:sldMkLst>
          <pc:docMk/>
          <pc:sldMk cId="182523005" sldId="331"/>
        </pc:sldMkLst>
        <pc:spChg chg="mod">
          <ac:chgData name="Thijs Lintermans" userId="313b1df6-1df0-4f9f-8738-1dd74b29d68d" providerId="ADAL" clId="{262F449E-6A55-463C-A99A-8C4D29773E9A}" dt="2023-10-23T09:11:37.516" v="26"/>
          <ac:spMkLst>
            <pc:docMk/>
            <pc:sldMk cId="182523005" sldId="331"/>
            <ac:spMk id="2" creationId="{2C5605E4-E5C2-451A-BC74-9FABD884AF49}"/>
          </ac:spMkLst>
        </pc:spChg>
        <pc:spChg chg="mod">
          <ac:chgData name="Thijs Lintermans" userId="313b1df6-1df0-4f9f-8738-1dd74b29d68d" providerId="ADAL" clId="{262F449E-6A55-463C-A99A-8C4D29773E9A}" dt="2023-10-23T09:34:43.811" v="453" actId="20577"/>
          <ac:spMkLst>
            <pc:docMk/>
            <pc:sldMk cId="182523005" sldId="331"/>
            <ac:spMk id="4" creationId="{B6B1498C-7728-4A0D-B52F-ED358562E35F}"/>
          </ac:spMkLst>
        </pc:spChg>
      </pc:sldChg>
      <pc:sldChg chg="addSp delSp modSp mod modClrScheme chgLayout">
        <pc:chgData name="Thijs Lintermans" userId="313b1df6-1df0-4f9f-8738-1dd74b29d68d" providerId="ADAL" clId="{262F449E-6A55-463C-A99A-8C4D29773E9A}" dt="2023-10-23T09:27:19.962" v="206" actId="1076"/>
        <pc:sldMkLst>
          <pc:docMk/>
          <pc:sldMk cId="2887884159" sldId="332"/>
        </pc:sldMkLst>
        <pc:spChg chg="del">
          <ac:chgData name="Thijs Lintermans" userId="313b1df6-1df0-4f9f-8738-1dd74b29d68d" providerId="ADAL" clId="{262F449E-6A55-463C-A99A-8C4D29773E9A}" dt="2023-10-23T09:26:40.613" v="199" actId="478"/>
          <ac:spMkLst>
            <pc:docMk/>
            <pc:sldMk cId="2887884159" sldId="332"/>
            <ac:spMk id="3" creationId="{E9E099FC-C2EE-A28E-F23D-7B3386718121}"/>
          </ac:spMkLst>
        </pc:spChg>
        <pc:spChg chg="mod ord modVis">
          <ac:chgData name="Thijs Lintermans" userId="313b1df6-1df0-4f9f-8738-1dd74b29d68d" providerId="ADAL" clId="{262F449E-6A55-463C-A99A-8C4D29773E9A}" dt="2023-10-23T09:24:11.486" v="190" actId="26606"/>
          <ac:spMkLst>
            <pc:docMk/>
            <pc:sldMk cId="2887884159" sldId="332"/>
            <ac:spMk id="4" creationId="{C7CF7053-364A-3542-8753-4E106C0D3ADB}"/>
          </ac:spMkLst>
        </pc:spChg>
        <pc:spChg chg="mod">
          <ac:chgData name="Thijs Lintermans" userId="313b1df6-1df0-4f9f-8738-1dd74b29d68d" providerId="ADAL" clId="{262F449E-6A55-463C-A99A-8C4D29773E9A}" dt="2023-10-23T09:26:18.563" v="196"/>
          <ac:spMkLst>
            <pc:docMk/>
            <pc:sldMk cId="2887884159" sldId="332"/>
            <ac:spMk id="5" creationId="{95C537C3-0D9B-A4E1-B91B-BD729A826C79}"/>
          </ac:spMkLst>
        </pc:spChg>
        <pc:spChg chg="add mod">
          <ac:chgData name="Thijs Lintermans" userId="313b1df6-1df0-4f9f-8738-1dd74b29d68d" providerId="ADAL" clId="{262F449E-6A55-463C-A99A-8C4D29773E9A}" dt="2023-10-23T09:27:19.962" v="206" actId="1076"/>
          <ac:spMkLst>
            <pc:docMk/>
            <pc:sldMk cId="2887884159" sldId="332"/>
            <ac:spMk id="10" creationId="{AB443B74-43C4-0BC5-20C0-488A0B6FBB26}"/>
          </ac:spMkLst>
        </pc:spChg>
      </pc:sldChg>
      <pc:sldChg chg="addSp delSp modSp mod modClrScheme chgLayout">
        <pc:chgData name="Thijs Lintermans" userId="313b1df6-1df0-4f9f-8738-1dd74b29d68d" providerId="ADAL" clId="{262F449E-6A55-463C-A99A-8C4D29773E9A}" dt="2023-10-23T09:28:06.287" v="242" actId="20577"/>
        <pc:sldMkLst>
          <pc:docMk/>
          <pc:sldMk cId="1668620600" sldId="333"/>
        </pc:sldMkLst>
        <pc:spChg chg="add mod">
          <ac:chgData name="Thijs Lintermans" userId="313b1df6-1df0-4f9f-8738-1dd74b29d68d" providerId="ADAL" clId="{262F449E-6A55-463C-A99A-8C4D29773E9A}" dt="2023-10-23T09:28:06.287" v="242" actId="20577"/>
          <ac:spMkLst>
            <pc:docMk/>
            <pc:sldMk cId="1668620600" sldId="333"/>
            <ac:spMk id="2" creationId="{D1B7DC5A-2CD2-6B4F-FDB6-9DA24AB8CC7C}"/>
          </ac:spMkLst>
        </pc:spChg>
        <pc:spChg chg="mod ord modVis">
          <ac:chgData name="Thijs Lintermans" userId="313b1df6-1df0-4f9f-8738-1dd74b29d68d" providerId="ADAL" clId="{262F449E-6A55-463C-A99A-8C4D29773E9A}" dt="2023-10-23T09:13:33.353" v="41" actId="26606"/>
          <ac:spMkLst>
            <pc:docMk/>
            <pc:sldMk cId="1668620600" sldId="333"/>
            <ac:spMk id="4" creationId="{C7CF7053-364A-3542-8753-4E106C0D3ADB}"/>
          </ac:spMkLst>
        </pc:spChg>
        <pc:spChg chg="mod">
          <ac:chgData name="Thijs Lintermans" userId="313b1df6-1df0-4f9f-8738-1dd74b29d68d" providerId="ADAL" clId="{262F449E-6A55-463C-A99A-8C4D29773E9A}" dt="2023-10-23T09:13:33.353" v="41" actId="26606"/>
          <ac:spMkLst>
            <pc:docMk/>
            <pc:sldMk cId="1668620600" sldId="333"/>
            <ac:spMk id="5" creationId="{95C537C3-0D9B-A4E1-B91B-BD729A826C79}"/>
          </ac:spMkLst>
        </pc:spChg>
        <pc:spChg chg="add del mod">
          <ac:chgData name="Thijs Lintermans" userId="313b1df6-1df0-4f9f-8738-1dd74b29d68d" providerId="ADAL" clId="{262F449E-6A55-463C-A99A-8C4D29773E9A}" dt="2023-10-23T09:27:52.866" v="210" actId="478"/>
          <ac:spMkLst>
            <pc:docMk/>
            <pc:sldMk cId="1668620600" sldId="333"/>
            <ac:spMk id="10" creationId="{CC974E04-7601-7152-B6EF-290D62BC2119}"/>
          </ac:spMkLst>
        </pc:spChg>
      </pc:sldChg>
      <pc:sldChg chg="addSp modSp mod modClrScheme chgLayout">
        <pc:chgData name="Thijs Lintermans" userId="313b1df6-1df0-4f9f-8738-1dd74b29d68d" providerId="ADAL" clId="{262F449E-6A55-463C-A99A-8C4D29773E9A}" dt="2023-10-23T09:28:39.425" v="257" actId="14100"/>
        <pc:sldMkLst>
          <pc:docMk/>
          <pc:sldMk cId="2875918073" sldId="334"/>
        </pc:sldMkLst>
        <pc:spChg chg="add mod">
          <ac:chgData name="Thijs Lintermans" userId="313b1df6-1df0-4f9f-8738-1dd74b29d68d" providerId="ADAL" clId="{262F449E-6A55-463C-A99A-8C4D29773E9A}" dt="2023-10-23T09:28:39.425" v="257" actId="14100"/>
          <ac:spMkLst>
            <pc:docMk/>
            <pc:sldMk cId="2875918073" sldId="334"/>
            <ac:spMk id="2" creationId="{7F0C939B-656D-FC37-D799-A3A30A0F98D5}"/>
          </ac:spMkLst>
        </pc:spChg>
        <pc:spChg chg="mod ord modVis">
          <ac:chgData name="Thijs Lintermans" userId="313b1df6-1df0-4f9f-8738-1dd74b29d68d" providerId="ADAL" clId="{262F449E-6A55-463C-A99A-8C4D29773E9A}" dt="2023-10-23T09:13:29.465" v="40" actId="26606"/>
          <ac:spMkLst>
            <pc:docMk/>
            <pc:sldMk cId="2875918073" sldId="334"/>
            <ac:spMk id="4" creationId="{C7CF7053-364A-3542-8753-4E106C0D3ADB}"/>
          </ac:spMkLst>
        </pc:spChg>
        <pc:spChg chg="mod">
          <ac:chgData name="Thijs Lintermans" userId="313b1df6-1df0-4f9f-8738-1dd74b29d68d" providerId="ADAL" clId="{262F449E-6A55-463C-A99A-8C4D29773E9A}" dt="2023-10-23T09:13:29.465" v="40" actId="26606"/>
          <ac:spMkLst>
            <pc:docMk/>
            <pc:sldMk cId="2875918073" sldId="334"/>
            <ac:spMk id="5" creationId="{95C537C3-0D9B-A4E1-B91B-BD729A826C79}"/>
          </ac:spMkLst>
        </pc:spChg>
        <pc:spChg chg="add mod">
          <ac:chgData name="Thijs Lintermans" userId="313b1df6-1df0-4f9f-8738-1dd74b29d68d" providerId="ADAL" clId="{262F449E-6A55-463C-A99A-8C4D29773E9A}" dt="2023-10-23T09:13:29.465" v="40" actId="26606"/>
          <ac:spMkLst>
            <pc:docMk/>
            <pc:sldMk cId="2875918073" sldId="334"/>
            <ac:spMk id="10" creationId="{87184797-E51B-32EB-0622-6BE7E578F75A}"/>
          </ac:spMkLst>
        </pc:spChg>
      </pc:sldChg>
      <pc:sldChg chg="modSp">
        <pc:chgData name="Thijs Lintermans" userId="313b1df6-1df0-4f9f-8738-1dd74b29d68d" providerId="ADAL" clId="{262F449E-6A55-463C-A99A-8C4D29773E9A}" dt="2023-10-23T09:11:37.516" v="26"/>
        <pc:sldMkLst>
          <pc:docMk/>
          <pc:sldMk cId="1418948934" sldId="335"/>
        </pc:sldMkLst>
        <pc:spChg chg="mod">
          <ac:chgData name="Thijs Lintermans" userId="313b1df6-1df0-4f9f-8738-1dd74b29d68d" providerId="ADAL" clId="{262F449E-6A55-463C-A99A-8C4D29773E9A}" dt="2023-10-23T09:11:37.516" v="26"/>
          <ac:spMkLst>
            <pc:docMk/>
            <pc:sldMk cId="1418948934" sldId="335"/>
            <ac:spMk id="4" creationId="{05CB39D7-7F81-101A-B245-DFEB59CD29E8}"/>
          </ac:spMkLst>
        </pc:spChg>
      </pc:sldChg>
      <pc:sldChg chg="addSp modSp mod modClrScheme chgLayout">
        <pc:chgData name="Thijs Lintermans" userId="313b1df6-1df0-4f9f-8738-1dd74b29d68d" providerId="ADAL" clId="{262F449E-6A55-463C-A99A-8C4D29773E9A}" dt="2023-10-23T09:29:22.705" v="272" actId="1076"/>
        <pc:sldMkLst>
          <pc:docMk/>
          <pc:sldMk cId="3871266630" sldId="336"/>
        </pc:sldMkLst>
        <pc:spChg chg="add mod">
          <ac:chgData name="Thijs Lintermans" userId="313b1df6-1df0-4f9f-8738-1dd74b29d68d" providerId="ADAL" clId="{262F449E-6A55-463C-A99A-8C4D29773E9A}" dt="2023-10-23T09:29:22.705" v="272" actId="1076"/>
          <ac:spMkLst>
            <pc:docMk/>
            <pc:sldMk cId="3871266630" sldId="336"/>
            <ac:spMk id="2" creationId="{BFCDFC41-8291-C902-FAA0-8354F8EA9D95}"/>
          </ac:spMkLst>
        </pc:spChg>
        <pc:spChg chg="mod ord modVis">
          <ac:chgData name="Thijs Lintermans" userId="313b1df6-1df0-4f9f-8738-1dd74b29d68d" providerId="ADAL" clId="{262F449E-6A55-463C-A99A-8C4D29773E9A}" dt="2023-10-23T09:13:25.301" v="39" actId="26606"/>
          <ac:spMkLst>
            <pc:docMk/>
            <pc:sldMk cId="3871266630" sldId="336"/>
            <ac:spMk id="4" creationId="{C7CF7053-364A-3542-8753-4E106C0D3ADB}"/>
          </ac:spMkLst>
        </pc:spChg>
        <pc:spChg chg="mod">
          <ac:chgData name="Thijs Lintermans" userId="313b1df6-1df0-4f9f-8738-1dd74b29d68d" providerId="ADAL" clId="{262F449E-6A55-463C-A99A-8C4D29773E9A}" dt="2023-10-23T09:13:25.301" v="39" actId="26606"/>
          <ac:spMkLst>
            <pc:docMk/>
            <pc:sldMk cId="3871266630" sldId="336"/>
            <ac:spMk id="5" creationId="{95C537C3-0D9B-A4E1-B91B-BD729A826C79}"/>
          </ac:spMkLst>
        </pc:spChg>
        <pc:spChg chg="add mod">
          <ac:chgData name="Thijs Lintermans" userId="313b1df6-1df0-4f9f-8738-1dd74b29d68d" providerId="ADAL" clId="{262F449E-6A55-463C-A99A-8C4D29773E9A}" dt="2023-10-23T09:13:25.301" v="39" actId="26606"/>
          <ac:spMkLst>
            <pc:docMk/>
            <pc:sldMk cId="3871266630" sldId="336"/>
            <ac:spMk id="10" creationId="{0C2BAA7D-B388-1A99-D74C-07A8B9ECD4BC}"/>
          </ac:spMkLst>
        </pc:spChg>
      </pc:sldChg>
      <pc:sldChg chg="addSp delSp modSp mod modClrScheme chgLayout">
        <pc:chgData name="Thijs Lintermans" userId="313b1df6-1df0-4f9f-8738-1dd74b29d68d" providerId="ADAL" clId="{262F449E-6A55-463C-A99A-8C4D29773E9A}" dt="2023-10-23T09:29:46.568" v="290" actId="1076"/>
        <pc:sldMkLst>
          <pc:docMk/>
          <pc:sldMk cId="576032513" sldId="337"/>
        </pc:sldMkLst>
        <pc:spChg chg="add mod">
          <ac:chgData name="Thijs Lintermans" userId="313b1df6-1df0-4f9f-8738-1dd74b29d68d" providerId="ADAL" clId="{262F449E-6A55-463C-A99A-8C4D29773E9A}" dt="2023-10-23T09:29:46.568" v="290" actId="1076"/>
          <ac:spMkLst>
            <pc:docMk/>
            <pc:sldMk cId="576032513" sldId="337"/>
            <ac:spMk id="2" creationId="{BE07D562-2B94-07F3-2854-B0CA85CAF850}"/>
          </ac:spMkLst>
        </pc:spChg>
        <pc:spChg chg="mod ord modVis">
          <ac:chgData name="Thijs Lintermans" userId="313b1df6-1df0-4f9f-8738-1dd74b29d68d" providerId="ADAL" clId="{262F449E-6A55-463C-A99A-8C4D29773E9A}" dt="2023-10-23T09:13:21.297" v="38" actId="26606"/>
          <ac:spMkLst>
            <pc:docMk/>
            <pc:sldMk cId="576032513" sldId="337"/>
            <ac:spMk id="4" creationId="{C7CF7053-364A-3542-8753-4E106C0D3ADB}"/>
          </ac:spMkLst>
        </pc:spChg>
        <pc:spChg chg="mod">
          <ac:chgData name="Thijs Lintermans" userId="313b1df6-1df0-4f9f-8738-1dd74b29d68d" providerId="ADAL" clId="{262F449E-6A55-463C-A99A-8C4D29773E9A}" dt="2023-10-23T09:13:21.297" v="38" actId="26606"/>
          <ac:spMkLst>
            <pc:docMk/>
            <pc:sldMk cId="576032513" sldId="337"/>
            <ac:spMk id="5" creationId="{95C537C3-0D9B-A4E1-B91B-BD729A826C79}"/>
          </ac:spMkLst>
        </pc:spChg>
        <pc:spChg chg="add del mod">
          <ac:chgData name="Thijs Lintermans" userId="313b1df6-1df0-4f9f-8738-1dd74b29d68d" providerId="ADAL" clId="{262F449E-6A55-463C-A99A-8C4D29773E9A}" dt="2023-10-23T09:13:21.280" v="37" actId="26606"/>
          <ac:spMkLst>
            <pc:docMk/>
            <pc:sldMk cId="576032513" sldId="337"/>
            <ac:spMk id="10" creationId="{0B0AC1EE-26A2-AC1E-2A7F-219E2F8C7E98}"/>
          </ac:spMkLst>
        </pc:spChg>
        <pc:spChg chg="add mod">
          <ac:chgData name="Thijs Lintermans" userId="313b1df6-1df0-4f9f-8738-1dd74b29d68d" providerId="ADAL" clId="{262F449E-6A55-463C-A99A-8C4D29773E9A}" dt="2023-10-23T09:13:21.297" v="38" actId="26606"/>
          <ac:spMkLst>
            <pc:docMk/>
            <pc:sldMk cId="576032513" sldId="337"/>
            <ac:spMk id="12" creationId="{621C45E0-1E9A-E159-2AC2-889FA70095E9}"/>
          </ac:spMkLst>
        </pc:spChg>
      </pc:sldChg>
      <pc:sldChg chg="addSp delSp modSp mod modClrScheme chgLayout">
        <pc:chgData name="Thijs Lintermans" userId="313b1df6-1df0-4f9f-8738-1dd74b29d68d" providerId="ADAL" clId="{262F449E-6A55-463C-A99A-8C4D29773E9A}" dt="2023-10-23T09:30:33.338" v="314" actId="1076"/>
        <pc:sldMkLst>
          <pc:docMk/>
          <pc:sldMk cId="619528448" sldId="338"/>
        </pc:sldMkLst>
        <pc:spChg chg="add mod">
          <ac:chgData name="Thijs Lintermans" userId="313b1df6-1df0-4f9f-8738-1dd74b29d68d" providerId="ADAL" clId="{262F449E-6A55-463C-A99A-8C4D29773E9A}" dt="2023-10-23T09:30:33.338" v="314" actId="1076"/>
          <ac:spMkLst>
            <pc:docMk/>
            <pc:sldMk cId="619528448" sldId="338"/>
            <ac:spMk id="2" creationId="{1FD3CD0D-23C1-AF0C-F5AE-D0B7CD6ED122}"/>
          </ac:spMkLst>
        </pc:spChg>
        <pc:spChg chg="mod ord modVis">
          <ac:chgData name="Thijs Lintermans" userId="313b1df6-1df0-4f9f-8738-1dd74b29d68d" providerId="ADAL" clId="{262F449E-6A55-463C-A99A-8C4D29773E9A}" dt="2023-10-23T09:13:38.675" v="44" actId="26606"/>
          <ac:spMkLst>
            <pc:docMk/>
            <pc:sldMk cId="619528448" sldId="338"/>
            <ac:spMk id="4" creationId="{C7CF7053-364A-3542-8753-4E106C0D3ADB}"/>
          </ac:spMkLst>
        </pc:spChg>
        <pc:spChg chg="mod">
          <ac:chgData name="Thijs Lintermans" userId="313b1df6-1df0-4f9f-8738-1dd74b29d68d" providerId="ADAL" clId="{262F449E-6A55-463C-A99A-8C4D29773E9A}" dt="2023-10-23T09:13:38.675" v="44" actId="26606"/>
          <ac:spMkLst>
            <pc:docMk/>
            <pc:sldMk cId="619528448" sldId="338"/>
            <ac:spMk id="5" creationId="{95C537C3-0D9B-A4E1-B91B-BD729A826C79}"/>
          </ac:spMkLst>
        </pc:spChg>
        <pc:spChg chg="add del mod">
          <ac:chgData name="Thijs Lintermans" userId="313b1df6-1df0-4f9f-8738-1dd74b29d68d" providerId="ADAL" clId="{262F449E-6A55-463C-A99A-8C4D29773E9A}" dt="2023-10-23T09:13:38.675" v="43" actId="26606"/>
          <ac:spMkLst>
            <pc:docMk/>
            <pc:sldMk cId="619528448" sldId="338"/>
            <ac:spMk id="10" creationId="{D014BCAC-94CE-1569-BEC8-EB5E2E40978B}"/>
          </ac:spMkLst>
        </pc:spChg>
        <pc:spChg chg="add del mod">
          <ac:chgData name="Thijs Lintermans" userId="313b1df6-1df0-4f9f-8738-1dd74b29d68d" providerId="ADAL" clId="{262F449E-6A55-463C-A99A-8C4D29773E9A}" dt="2023-10-23T09:29:57.267" v="291"/>
          <ac:spMkLst>
            <pc:docMk/>
            <pc:sldMk cId="619528448" sldId="338"/>
            <ac:spMk id="12" creationId="{C53BD051-01DD-98B6-104F-3EF496F69EE5}"/>
          </ac:spMkLst>
        </pc:spChg>
      </pc:sldChg>
      <pc:sldChg chg="addSp delSp modSp del mod">
        <pc:chgData name="Thijs Lintermans" userId="313b1df6-1df0-4f9f-8738-1dd74b29d68d" providerId="ADAL" clId="{262F449E-6A55-463C-A99A-8C4D29773E9A}" dt="2023-11-05T17:17:52.748" v="473" actId="47"/>
        <pc:sldMkLst>
          <pc:docMk/>
          <pc:sldMk cId="3609225568" sldId="339"/>
        </pc:sldMkLst>
        <pc:spChg chg="mod">
          <ac:chgData name="Thijs Lintermans" userId="313b1df6-1df0-4f9f-8738-1dd74b29d68d" providerId="ADAL" clId="{262F449E-6A55-463C-A99A-8C4D29773E9A}" dt="2023-10-23T09:11:37.516" v="26"/>
          <ac:spMkLst>
            <pc:docMk/>
            <pc:sldMk cId="3609225568" sldId="339"/>
            <ac:spMk id="2" creationId="{5F48882C-25EB-D4FE-0B7A-2FAE2AE9DD2B}"/>
          </ac:spMkLst>
        </pc:spChg>
        <pc:spChg chg="mod">
          <ac:chgData name="Thijs Lintermans" userId="313b1df6-1df0-4f9f-8738-1dd74b29d68d" providerId="ADAL" clId="{262F449E-6A55-463C-A99A-8C4D29773E9A}" dt="2023-10-23T09:11:37.516" v="26"/>
          <ac:spMkLst>
            <pc:docMk/>
            <pc:sldMk cId="3609225568" sldId="339"/>
            <ac:spMk id="3" creationId="{9C65358F-4096-80DD-AE14-C6B75A8EADA1}"/>
          </ac:spMkLst>
        </pc:spChg>
        <pc:spChg chg="add del mod">
          <ac:chgData name="Thijs Lintermans" userId="313b1df6-1df0-4f9f-8738-1dd74b29d68d" providerId="ADAL" clId="{262F449E-6A55-463C-A99A-8C4D29773E9A}" dt="2023-11-05T17:17:14.388" v="465" actId="478"/>
          <ac:spMkLst>
            <pc:docMk/>
            <pc:sldMk cId="3609225568" sldId="339"/>
            <ac:spMk id="4" creationId="{E7822DE6-9346-65AD-823B-613C52911963}"/>
          </ac:spMkLst>
        </pc:spChg>
        <pc:spChg chg="add del mod">
          <ac:chgData name="Thijs Lintermans" userId="313b1df6-1df0-4f9f-8738-1dd74b29d68d" providerId="ADAL" clId="{262F449E-6A55-463C-A99A-8C4D29773E9A}" dt="2023-11-05T17:17:14.388" v="465" actId="478"/>
          <ac:spMkLst>
            <pc:docMk/>
            <pc:sldMk cId="3609225568" sldId="339"/>
            <ac:spMk id="6" creationId="{52285BA9-D64C-4E1D-5A95-6B471D2743E9}"/>
          </ac:spMkLst>
        </pc:spChg>
      </pc:sldChg>
      <pc:sldChg chg="modSp">
        <pc:chgData name="Thijs Lintermans" userId="313b1df6-1df0-4f9f-8738-1dd74b29d68d" providerId="ADAL" clId="{262F449E-6A55-463C-A99A-8C4D29773E9A}" dt="2023-10-23T09:11:37.516" v="26"/>
        <pc:sldMkLst>
          <pc:docMk/>
          <pc:sldMk cId="2022076599" sldId="340"/>
        </pc:sldMkLst>
        <pc:spChg chg="mod">
          <ac:chgData name="Thijs Lintermans" userId="313b1df6-1df0-4f9f-8738-1dd74b29d68d" providerId="ADAL" clId="{262F449E-6A55-463C-A99A-8C4D29773E9A}" dt="2023-10-23T09:11:37.516" v="26"/>
          <ac:spMkLst>
            <pc:docMk/>
            <pc:sldMk cId="2022076599" sldId="340"/>
            <ac:spMk id="2" creationId="{7257AF41-BC3D-3485-4117-E054AC42BA27}"/>
          </ac:spMkLst>
        </pc:spChg>
        <pc:spChg chg="mod">
          <ac:chgData name="Thijs Lintermans" userId="313b1df6-1df0-4f9f-8738-1dd74b29d68d" providerId="ADAL" clId="{262F449E-6A55-463C-A99A-8C4D29773E9A}" dt="2023-10-23T09:11:37.516" v="26"/>
          <ac:spMkLst>
            <pc:docMk/>
            <pc:sldMk cId="2022076599" sldId="340"/>
            <ac:spMk id="3" creationId="{92D99FED-A1ED-D75C-EAD4-016409878682}"/>
          </ac:spMkLst>
        </pc:spChg>
        <pc:spChg chg="mod">
          <ac:chgData name="Thijs Lintermans" userId="313b1df6-1df0-4f9f-8738-1dd74b29d68d" providerId="ADAL" clId="{262F449E-6A55-463C-A99A-8C4D29773E9A}" dt="2023-10-23T09:11:37.516" v="26"/>
          <ac:spMkLst>
            <pc:docMk/>
            <pc:sldMk cId="2022076599" sldId="340"/>
            <ac:spMk id="4" creationId="{56C5E6FD-F903-FE87-E262-195E72B8F371}"/>
          </ac:spMkLst>
        </pc:spChg>
      </pc:sldChg>
      <pc:sldChg chg="modSp">
        <pc:chgData name="Thijs Lintermans" userId="313b1df6-1df0-4f9f-8738-1dd74b29d68d" providerId="ADAL" clId="{262F449E-6A55-463C-A99A-8C4D29773E9A}" dt="2023-10-23T09:11:37.516" v="26"/>
        <pc:sldMkLst>
          <pc:docMk/>
          <pc:sldMk cId="3623882135" sldId="341"/>
        </pc:sldMkLst>
        <pc:spChg chg="mod">
          <ac:chgData name="Thijs Lintermans" userId="313b1df6-1df0-4f9f-8738-1dd74b29d68d" providerId="ADAL" clId="{262F449E-6A55-463C-A99A-8C4D29773E9A}" dt="2023-10-23T09:11:37.516" v="26"/>
          <ac:spMkLst>
            <pc:docMk/>
            <pc:sldMk cId="3623882135" sldId="341"/>
            <ac:spMk id="2" creationId="{A0317D87-D5DC-704D-EB24-456E0857AFC5}"/>
          </ac:spMkLst>
        </pc:spChg>
        <pc:spChg chg="mod">
          <ac:chgData name="Thijs Lintermans" userId="313b1df6-1df0-4f9f-8738-1dd74b29d68d" providerId="ADAL" clId="{262F449E-6A55-463C-A99A-8C4D29773E9A}" dt="2023-10-23T09:11:37.516" v="26"/>
          <ac:spMkLst>
            <pc:docMk/>
            <pc:sldMk cId="3623882135" sldId="341"/>
            <ac:spMk id="3" creationId="{E65B242F-CD09-2063-1113-328A7CBB1EB3}"/>
          </ac:spMkLst>
        </pc:spChg>
        <pc:spChg chg="mod">
          <ac:chgData name="Thijs Lintermans" userId="313b1df6-1df0-4f9f-8738-1dd74b29d68d" providerId="ADAL" clId="{262F449E-6A55-463C-A99A-8C4D29773E9A}" dt="2023-10-23T09:11:37.516" v="26"/>
          <ac:spMkLst>
            <pc:docMk/>
            <pc:sldMk cId="3623882135" sldId="341"/>
            <ac:spMk id="4" creationId="{C9511FDE-2026-2AF8-A5D9-3C15FA0871F4}"/>
          </ac:spMkLst>
        </pc:spChg>
      </pc:sldChg>
      <pc:sldChg chg="addSp delSp modSp mod modMedia modClrScheme delAnim chgLayout">
        <pc:chgData name="Thijs Lintermans" userId="313b1df6-1df0-4f9f-8738-1dd74b29d68d" providerId="ADAL" clId="{262F449E-6A55-463C-A99A-8C4D29773E9A}" dt="2023-10-23T09:30:56.658" v="323" actId="1076"/>
        <pc:sldMkLst>
          <pc:docMk/>
          <pc:sldMk cId="3271175257" sldId="342"/>
        </pc:sldMkLst>
        <pc:spChg chg="add mod">
          <ac:chgData name="Thijs Lintermans" userId="313b1df6-1df0-4f9f-8738-1dd74b29d68d" providerId="ADAL" clId="{262F449E-6A55-463C-A99A-8C4D29773E9A}" dt="2023-10-23T09:30:56.658" v="323" actId="1076"/>
          <ac:spMkLst>
            <pc:docMk/>
            <pc:sldMk cId="3271175257" sldId="342"/>
            <ac:spMk id="2" creationId="{7BAB3114-00A3-774E-D645-129B9A9372D8}"/>
          </ac:spMkLst>
        </pc:spChg>
        <pc:spChg chg="mod ord modVis">
          <ac:chgData name="Thijs Lintermans" userId="313b1df6-1df0-4f9f-8738-1dd74b29d68d" providerId="ADAL" clId="{262F449E-6A55-463C-A99A-8C4D29773E9A}" dt="2023-10-23T09:18:39.072" v="63" actId="26606"/>
          <ac:spMkLst>
            <pc:docMk/>
            <pc:sldMk cId="3271175257" sldId="342"/>
            <ac:spMk id="4" creationId="{C7CF7053-364A-3542-8753-4E106C0D3ADB}"/>
          </ac:spMkLst>
        </pc:spChg>
        <pc:spChg chg="mod">
          <ac:chgData name="Thijs Lintermans" userId="313b1df6-1df0-4f9f-8738-1dd74b29d68d" providerId="ADAL" clId="{262F449E-6A55-463C-A99A-8C4D29773E9A}" dt="2023-10-23T09:18:39.072" v="63" actId="26606"/>
          <ac:spMkLst>
            <pc:docMk/>
            <pc:sldMk cId="3271175257" sldId="342"/>
            <ac:spMk id="5" creationId="{95C537C3-0D9B-A4E1-B91B-BD729A826C79}"/>
          </ac:spMkLst>
        </pc:spChg>
        <pc:spChg chg="add del mod">
          <ac:chgData name="Thijs Lintermans" userId="313b1df6-1df0-4f9f-8738-1dd74b29d68d" providerId="ADAL" clId="{262F449E-6A55-463C-A99A-8C4D29773E9A}" dt="2023-10-23T09:18:39.072" v="63" actId="26606"/>
          <ac:spMkLst>
            <pc:docMk/>
            <pc:sldMk cId="3271175257" sldId="342"/>
            <ac:spMk id="10" creationId="{BB426933-6930-B15E-578B-FF61173B5E24}"/>
          </ac:spMkLst>
        </pc:spChg>
        <pc:picChg chg="add del mod">
          <ac:chgData name="Thijs Lintermans" userId="313b1df6-1df0-4f9f-8738-1dd74b29d68d" providerId="ADAL" clId="{262F449E-6A55-463C-A99A-8C4D29773E9A}" dt="2023-10-23T09:18:39.072" v="63" actId="26606"/>
          <ac:picMkLst>
            <pc:docMk/>
            <pc:sldMk cId="3271175257" sldId="342"/>
            <ac:picMk id="12" creationId="{8E50F198-F40B-BFE6-66AA-EFE175506317}"/>
          </ac:picMkLst>
        </pc:picChg>
      </pc:sldChg>
      <pc:sldChg chg="addSp modSp mod modClrScheme chgLayout">
        <pc:chgData name="Thijs Lintermans" userId="313b1df6-1df0-4f9f-8738-1dd74b29d68d" providerId="ADAL" clId="{262F449E-6A55-463C-A99A-8C4D29773E9A}" dt="2023-10-23T09:31:31.957" v="364" actId="1076"/>
        <pc:sldMkLst>
          <pc:docMk/>
          <pc:sldMk cId="652660083" sldId="343"/>
        </pc:sldMkLst>
        <pc:spChg chg="add mod">
          <ac:chgData name="Thijs Lintermans" userId="313b1df6-1df0-4f9f-8738-1dd74b29d68d" providerId="ADAL" clId="{262F449E-6A55-463C-A99A-8C4D29773E9A}" dt="2023-10-23T09:31:31.957" v="364" actId="1076"/>
          <ac:spMkLst>
            <pc:docMk/>
            <pc:sldMk cId="652660083" sldId="343"/>
            <ac:spMk id="2" creationId="{351E2BE8-499D-4DFD-CDC0-D40B75313798}"/>
          </ac:spMkLst>
        </pc:spChg>
        <pc:spChg chg="mod ord modVis">
          <ac:chgData name="Thijs Lintermans" userId="313b1df6-1df0-4f9f-8738-1dd74b29d68d" providerId="ADAL" clId="{262F449E-6A55-463C-A99A-8C4D29773E9A}" dt="2023-10-23T09:13:58.162" v="47" actId="26606"/>
          <ac:spMkLst>
            <pc:docMk/>
            <pc:sldMk cId="652660083" sldId="343"/>
            <ac:spMk id="4" creationId="{C7CF7053-364A-3542-8753-4E106C0D3ADB}"/>
          </ac:spMkLst>
        </pc:spChg>
        <pc:spChg chg="mod">
          <ac:chgData name="Thijs Lintermans" userId="313b1df6-1df0-4f9f-8738-1dd74b29d68d" providerId="ADAL" clId="{262F449E-6A55-463C-A99A-8C4D29773E9A}" dt="2023-10-23T09:13:58.162" v="47" actId="26606"/>
          <ac:spMkLst>
            <pc:docMk/>
            <pc:sldMk cId="652660083" sldId="343"/>
            <ac:spMk id="5" creationId="{95C537C3-0D9B-A4E1-B91B-BD729A826C79}"/>
          </ac:spMkLst>
        </pc:spChg>
        <pc:spChg chg="add mod">
          <ac:chgData name="Thijs Lintermans" userId="313b1df6-1df0-4f9f-8738-1dd74b29d68d" providerId="ADAL" clId="{262F449E-6A55-463C-A99A-8C4D29773E9A}" dt="2023-10-23T09:13:58.162" v="47" actId="26606"/>
          <ac:spMkLst>
            <pc:docMk/>
            <pc:sldMk cId="652660083" sldId="343"/>
            <ac:spMk id="10" creationId="{D428F1BF-246E-67DD-6F9C-F7EE95A52D92}"/>
          </ac:spMkLst>
        </pc:spChg>
      </pc:sldChg>
      <pc:sldChg chg="modSp del">
        <pc:chgData name="Thijs Lintermans" userId="313b1df6-1df0-4f9f-8738-1dd74b29d68d" providerId="ADAL" clId="{262F449E-6A55-463C-A99A-8C4D29773E9A}" dt="2023-11-05T17:18:45.656" v="482" actId="47"/>
        <pc:sldMkLst>
          <pc:docMk/>
          <pc:sldMk cId="3678137528" sldId="344"/>
        </pc:sldMkLst>
        <pc:spChg chg="mod">
          <ac:chgData name="Thijs Lintermans" userId="313b1df6-1df0-4f9f-8738-1dd74b29d68d" providerId="ADAL" clId="{262F449E-6A55-463C-A99A-8C4D29773E9A}" dt="2023-10-23T09:11:37.516" v="26"/>
          <ac:spMkLst>
            <pc:docMk/>
            <pc:sldMk cId="3678137528" sldId="344"/>
            <ac:spMk id="2" creationId="{A147D0BA-FB9A-27FE-80FB-DD656C6F53B4}"/>
          </ac:spMkLst>
        </pc:spChg>
        <pc:spChg chg="mod">
          <ac:chgData name="Thijs Lintermans" userId="313b1df6-1df0-4f9f-8738-1dd74b29d68d" providerId="ADAL" clId="{262F449E-6A55-463C-A99A-8C4D29773E9A}" dt="2023-10-23T09:11:37.516" v="26"/>
          <ac:spMkLst>
            <pc:docMk/>
            <pc:sldMk cId="3678137528" sldId="344"/>
            <ac:spMk id="3" creationId="{45524403-A26E-86D4-50EA-98A6CEB06878}"/>
          </ac:spMkLst>
        </pc:spChg>
        <pc:spChg chg="mod">
          <ac:chgData name="Thijs Lintermans" userId="313b1df6-1df0-4f9f-8738-1dd74b29d68d" providerId="ADAL" clId="{262F449E-6A55-463C-A99A-8C4D29773E9A}" dt="2023-10-23T09:11:37.516" v="26"/>
          <ac:spMkLst>
            <pc:docMk/>
            <pc:sldMk cId="3678137528" sldId="344"/>
            <ac:spMk id="4" creationId="{4E3A61B5-509E-305C-4AF0-1522955AEC7E}"/>
          </ac:spMkLst>
        </pc:spChg>
      </pc:sldChg>
      <pc:sldChg chg="addSp modSp mod modClrScheme chgLayout">
        <pc:chgData name="Thijs Lintermans" userId="313b1df6-1df0-4f9f-8738-1dd74b29d68d" providerId="ADAL" clId="{262F449E-6A55-463C-A99A-8C4D29773E9A}" dt="2023-10-23T09:32:22.556" v="398" actId="1076"/>
        <pc:sldMkLst>
          <pc:docMk/>
          <pc:sldMk cId="2524171286" sldId="345"/>
        </pc:sldMkLst>
        <pc:spChg chg="add mod">
          <ac:chgData name="Thijs Lintermans" userId="313b1df6-1df0-4f9f-8738-1dd74b29d68d" providerId="ADAL" clId="{262F449E-6A55-463C-A99A-8C4D29773E9A}" dt="2023-10-23T09:32:22.556" v="398" actId="1076"/>
          <ac:spMkLst>
            <pc:docMk/>
            <pc:sldMk cId="2524171286" sldId="345"/>
            <ac:spMk id="2" creationId="{0F8CD937-218C-1F27-87F5-DFCB486138BB}"/>
          </ac:spMkLst>
        </pc:spChg>
        <pc:spChg chg="mod ord modVis">
          <ac:chgData name="Thijs Lintermans" userId="313b1df6-1df0-4f9f-8738-1dd74b29d68d" providerId="ADAL" clId="{262F449E-6A55-463C-A99A-8C4D29773E9A}" dt="2023-10-23T09:14:04.791" v="48" actId="26606"/>
          <ac:spMkLst>
            <pc:docMk/>
            <pc:sldMk cId="2524171286" sldId="345"/>
            <ac:spMk id="4" creationId="{C7CF7053-364A-3542-8753-4E106C0D3ADB}"/>
          </ac:spMkLst>
        </pc:spChg>
        <pc:spChg chg="mod">
          <ac:chgData name="Thijs Lintermans" userId="313b1df6-1df0-4f9f-8738-1dd74b29d68d" providerId="ADAL" clId="{262F449E-6A55-463C-A99A-8C4D29773E9A}" dt="2023-10-23T09:14:04.791" v="48" actId="26606"/>
          <ac:spMkLst>
            <pc:docMk/>
            <pc:sldMk cId="2524171286" sldId="345"/>
            <ac:spMk id="5" creationId="{95C537C3-0D9B-A4E1-B91B-BD729A826C79}"/>
          </ac:spMkLst>
        </pc:spChg>
        <pc:spChg chg="add mod">
          <ac:chgData name="Thijs Lintermans" userId="313b1df6-1df0-4f9f-8738-1dd74b29d68d" providerId="ADAL" clId="{262F449E-6A55-463C-A99A-8C4D29773E9A}" dt="2023-10-23T09:14:04.791" v="48" actId="26606"/>
          <ac:spMkLst>
            <pc:docMk/>
            <pc:sldMk cId="2524171286" sldId="345"/>
            <ac:spMk id="10" creationId="{A2584D08-A11C-724E-4465-4F5E5074AD87}"/>
          </ac:spMkLst>
        </pc:spChg>
      </pc:sldChg>
      <pc:sldChg chg="addSp delSp modSp del mod modClrScheme chgLayout">
        <pc:chgData name="Thijs Lintermans" userId="313b1df6-1df0-4f9f-8738-1dd74b29d68d" providerId="ADAL" clId="{262F449E-6A55-463C-A99A-8C4D29773E9A}" dt="2023-10-23T09:33:11.100" v="417" actId="47"/>
        <pc:sldMkLst>
          <pc:docMk/>
          <pc:sldMk cId="2213469520" sldId="346"/>
        </pc:sldMkLst>
        <pc:spChg chg="mod">
          <ac:chgData name="Thijs Lintermans" userId="313b1df6-1df0-4f9f-8738-1dd74b29d68d" providerId="ADAL" clId="{262F449E-6A55-463C-A99A-8C4D29773E9A}" dt="2023-10-23T09:14:41.173" v="55" actId="26606"/>
          <ac:spMkLst>
            <pc:docMk/>
            <pc:sldMk cId="2213469520" sldId="346"/>
            <ac:spMk id="2" creationId="{F57139F5-CCF2-AB03-0DA8-9643E972AF37}"/>
          </ac:spMkLst>
        </pc:spChg>
        <pc:spChg chg="del mod">
          <ac:chgData name="Thijs Lintermans" userId="313b1df6-1df0-4f9f-8738-1dd74b29d68d" providerId="ADAL" clId="{262F449E-6A55-463C-A99A-8C4D29773E9A}" dt="2023-10-23T09:14:41.173" v="55" actId="26606"/>
          <ac:spMkLst>
            <pc:docMk/>
            <pc:sldMk cId="2213469520" sldId="346"/>
            <ac:spMk id="3" creationId="{D49D6328-B03F-CBE4-7D87-24D5DD0072AB}"/>
          </ac:spMkLst>
        </pc:spChg>
        <pc:spChg chg="mod">
          <ac:chgData name="Thijs Lintermans" userId="313b1df6-1df0-4f9f-8738-1dd74b29d68d" providerId="ADAL" clId="{262F449E-6A55-463C-A99A-8C4D29773E9A}" dt="2023-10-23T09:14:41.173" v="55" actId="26606"/>
          <ac:spMkLst>
            <pc:docMk/>
            <pc:sldMk cId="2213469520" sldId="346"/>
            <ac:spMk id="4" creationId="{43E00A73-21BF-0733-9EDE-EF8693BB9E4C}"/>
          </ac:spMkLst>
        </pc:spChg>
        <pc:spChg chg="add mod">
          <ac:chgData name="Thijs Lintermans" userId="313b1df6-1df0-4f9f-8738-1dd74b29d68d" providerId="ADAL" clId="{262F449E-6A55-463C-A99A-8C4D29773E9A}" dt="2023-10-23T09:14:41.173" v="55" actId="26606"/>
          <ac:spMkLst>
            <pc:docMk/>
            <pc:sldMk cId="2213469520" sldId="346"/>
            <ac:spMk id="9" creationId="{4F77930E-B6B6-A2B5-775E-5AA469AA8438}"/>
          </ac:spMkLst>
        </pc:spChg>
      </pc:sldChg>
      <pc:sldChg chg="addSp modSp mod modClrScheme chgLayout">
        <pc:chgData name="Thijs Lintermans" userId="313b1df6-1df0-4f9f-8738-1dd74b29d68d" providerId="ADAL" clId="{262F449E-6A55-463C-A99A-8C4D29773E9A}" dt="2023-10-23T09:32:42.596" v="413" actId="20577"/>
        <pc:sldMkLst>
          <pc:docMk/>
          <pc:sldMk cId="940334115" sldId="347"/>
        </pc:sldMkLst>
        <pc:spChg chg="add mod">
          <ac:chgData name="Thijs Lintermans" userId="313b1df6-1df0-4f9f-8738-1dd74b29d68d" providerId="ADAL" clId="{262F449E-6A55-463C-A99A-8C4D29773E9A}" dt="2023-10-23T09:32:42.596" v="413" actId="20577"/>
          <ac:spMkLst>
            <pc:docMk/>
            <pc:sldMk cId="940334115" sldId="347"/>
            <ac:spMk id="2" creationId="{FA7FAD8D-0557-8520-B5E4-7C4099065B08}"/>
          </ac:spMkLst>
        </pc:spChg>
        <pc:spChg chg="mod ord modVis">
          <ac:chgData name="Thijs Lintermans" userId="313b1df6-1df0-4f9f-8738-1dd74b29d68d" providerId="ADAL" clId="{262F449E-6A55-463C-A99A-8C4D29773E9A}" dt="2023-10-23T09:14:09.534" v="49" actId="26606"/>
          <ac:spMkLst>
            <pc:docMk/>
            <pc:sldMk cId="940334115" sldId="347"/>
            <ac:spMk id="4" creationId="{C7CF7053-364A-3542-8753-4E106C0D3ADB}"/>
          </ac:spMkLst>
        </pc:spChg>
        <pc:spChg chg="mod">
          <ac:chgData name="Thijs Lintermans" userId="313b1df6-1df0-4f9f-8738-1dd74b29d68d" providerId="ADAL" clId="{262F449E-6A55-463C-A99A-8C4D29773E9A}" dt="2023-10-23T09:14:09.534" v="49" actId="26606"/>
          <ac:spMkLst>
            <pc:docMk/>
            <pc:sldMk cId="940334115" sldId="347"/>
            <ac:spMk id="5" creationId="{95C537C3-0D9B-A4E1-B91B-BD729A826C79}"/>
          </ac:spMkLst>
        </pc:spChg>
        <pc:spChg chg="add mod">
          <ac:chgData name="Thijs Lintermans" userId="313b1df6-1df0-4f9f-8738-1dd74b29d68d" providerId="ADAL" clId="{262F449E-6A55-463C-A99A-8C4D29773E9A}" dt="2023-10-23T09:14:09.534" v="49" actId="26606"/>
          <ac:spMkLst>
            <pc:docMk/>
            <pc:sldMk cId="940334115" sldId="347"/>
            <ac:spMk id="10" creationId="{5E91F490-6B3B-DA95-E403-3F62795C8473}"/>
          </ac:spMkLst>
        </pc:spChg>
      </pc:sldChg>
      <pc:sldChg chg="modSp mod modClrScheme chgLayout">
        <pc:chgData name="Thijs Lintermans" userId="313b1df6-1df0-4f9f-8738-1dd74b29d68d" providerId="ADAL" clId="{262F449E-6A55-463C-A99A-8C4D29773E9A}" dt="2023-10-23T09:34:52.404" v="456" actId="20577"/>
        <pc:sldMkLst>
          <pc:docMk/>
          <pc:sldMk cId="3089806309" sldId="348"/>
        </pc:sldMkLst>
        <pc:spChg chg="mod">
          <ac:chgData name="Thijs Lintermans" userId="313b1df6-1df0-4f9f-8738-1dd74b29d68d" providerId="ADAL" clId="{262F449E-6A55-463C-A99A-8C4D29773E9A}" dt="2023-10-23T09:34:52.404" v="456" actId="20577"/>
          <ac:spMkLst>
            <pc:docMk/>
            <pc:sldMk cId="3089806309" sldId="348"/>
            <ac:spMk id="2" creationId="{F0E49F5F-1AA7-173D-80B5-4B530575ACE9}"/>
          </ac:spMkLst>
        </pc:spChg>
        <pc:spChg chg="mod">
          <ac:chgData name="Thijs Lintermans" userId="313b1df6-1df0-4f9f-8738-1dd74b29d68d" providerId="ADAL" clId="{262F449E-6A55-463C-A99A-8C4D29773E9A}" dt="2023-10-23T09:14:27.588" v="54" actId="26606"/>
          <ac:spMkLst>
            <pc:docMk/>
            <pc:sldMk cId="3089806309" sldId="348"/>
            <ac:spMk id="5" creationId="{3FAAE3B0-4B79-4C23-52A1-045FAF3EF696}"/>
          </ac:spMkLst>
        </pc:spChg>
        <pc:spChg chg="mod">
          <ac:chgData name="Thijs Lintermans" userId="313b1df6-1df0-4f9f-8738-1dd74b29d68d" providerId="ADAL" clId="{262F449E-6A55-463C-A99A-8C4D29773E9A}" dt="2023-10-23T09:14:27.588" v="54" actId="26606"/>
          <ac:spMkLst>
            <pc:docMk/>
            <pc:sldMk cId="3089806309" sldId="348"/>
            <ac:spMk id="6" creationId="{AE0A328A-0397-FEE1-8C7C-507E1D295E2B}"/>
          </ac:spMkLst>
        </pc:spChg>
      </pc:sldChg>
      <pc:sldChg chg="modSp del mod">
        <pc:chgData name="Thijs Lintermans" userId="313b1df6-1df0-4f9f-8738-1dd74b29d68d" providerId="ADAL" clId="{262F449E-6A55-463C-A99A-8C4D29773E9A}" dt="2023-11-05T17:20:04.601" v="491" actId="47"/>
        <pc:sldMkLst>
          <pc:docMk/>
          <pc:sldMk cId="37663792" sldId="349"/>
        </pc:sldMkLst>
        <pc:spChg chg="mod">
          <ac:chgData name="Thijs Lintermans" userId="313b1df6-1df0-4f9f-8738-1dd74b29d68d" providerId="ADAL" clId="{262F449E-6A55-463C-A99A-8C4D29773E9A}" dt="2023-10-23T09:11:37.516" v="26"/>
          <ac:spMkLst>
            <pc:docMk/>
            <pc:sldMk cId="37663792" sldId="349"/>
            <ac:spMk id="2" creationId="{028A2F55-8399-25FB-6864-9FD41AE62FE3}"/>
          </ac:spMkLst>
        </pc:spChg>
        <pc:spChg chg="mod">
          <ac:chgData name="Thijs Lintermans" userId="313b1df6-1df0-4f9f-8738-1dd74b29d68d" providerId="ADAL" clId="{262F449E-6A55-463C-A99A-8C4D29773E9A}" dt="2023-10-23T09:11:37.516" v="26"/>
          <ac:spMkLst>
            <pc:docMk/>
            <pc:sldMk cId="37663792" sldId="349"/>
            <ac:spMk id="3" creationId="{D5B1D157-CF3D-0D59-0E4C-CB3514364A45}"/>
          </ac:spMkLst>
        </pc:spChg>
        <pc:spChg chg="mod">
          <ac:chgData name="Thijs Lintermans" userId="313b1df6-1df0-4f9f-8738-1dd74b29d68d" providerId="ADAL" clId="{262F449E-6A55-463C-A99A-8C4D29773E9A}" dt="2023-10-23T09:34:49.667" v="455" actId="20577"/>
          <ac:spMkLst>
            <pc:docMk/>
            <pc:sldMk cId="37663792" sldId="349"/>
            <ac:spMk id="4" creationId="{5BBAF970-4607-14C0-75F5-28BE3BCAC2BF}"/>
          </ac:spMkLst>
        </pc:spChg>
      </pc:sldChg>
      <pc:sldChg chg="modSp del mod">
        <pc:chgData name="Thijs Lintermans" userId="313b1df6-1df0-4f9f-8738-1dd74b29d68d" providerId="ADAL" clId="{262F449E-6A55-463C-A99A-8C4D29773E9A}" dt="2023-11-05T18:07:39.179" v="513" actId="47"/>
        <pc:sldMkLst>
          <pc:docMk/>
          <pc:sldMk cId="1865603714" sldId="350"/>
        </pc:sldMkLst>
        <pc:spChg chg="mod">
          <ac:chgData name="Thijs Lintermans" userId="313b1df6-1df0-4f9f-8738-1dd74b29d68d" providerId="ADAL" clId="{262F449E-6A55-463C-A99A-8C4D29773E9A}" dt="2023-10-23T09:34:47.070" v="454" actId="20577"/>
          <ac:spMkLst>
            <pc:docMk/>
            <pc:sldMk cId="1865603714" sldId="350"/>
            <ac:spMk id="4" creationId="{8799A4B2-8AC8-3902-8E9C-104C7E2420A1}"/>
          </ac:spMkLst>
        </pc:spChg>
        <pc:spChg chg="mod">
          <ac:chgData name="Thijs Lintermans" userId="313b1df6-1df0-4f9f-8738-1dd74b29d68d" providerId="ADAL" clId="{262F449E-6A55-463C-A99A-8C4D29773E9A}" dt="2023-10-23T09:11:37.516" v="26"/>
          <ac:spMkLst>
            <pc:docMk/>
            <pc:sldMk cId="1865603714" sldId="350"/>
            <ac:spMk id="5" creationId="{283935BB-F736-25B5-5F17-686B3F39A75F}"/>
          </ac:spMkLst>
        </pc:spChg>
        <pc:spChg chg="mod">
          <ac:chgData name="Thijs Lintermans" userId="313b1df6-1df0-4f9f-8738-1dd74b29d68d" providerId="ADAL" clId="{262F449E-6A55-463C-A99A-8C4D29773E9A}" dt="2023-10-23T09:11:37.947" v="31" actId="27636"/>
          <ac:spMkLst>
            <pc:docMk/>
            <pc:sldMk cId="1865603714" sldId="350"/>
            <ac:spMk id="6" creationId="{3844550F-0EBE-3FAC-F9E8-F82B45D0E9B2}"/>
          </ac:spMkLst>
        </pc:spChg>
      </pc:sldChg>
      <pc:sldChg chg="modSp mod modClrScheme chgLayout">
        <pc:chgData name="Thijs Lintermans" userId="313b1df6-1df0-4f9f-8738-1dd74b29d68d" providerId="ADAL" clId="{262F449E-6A55-463C-A99A-8C4D29773E9A}" dt="2023-10-23T09:12:53.914" v="35" actId="26606"/>
        <pc:sldMkLst>
          <pc:docMk/>
          <pc:sldMk cId="4250604856" sldId="351"/>
        </pc:sldMkLst>
        <pc:spChg chg="mod">
          <ac:chgData name="Thijs Lintermans" userId="313b1df6-1df0-4f9f-8738-1dd74b29d68d" providerId="ADAL" clId="{262F449E-6A55-463C-A99A-8C4D29773E9A}" dt="2023-10-23T09:12:53.914" v="35" actId="26606"/>
          <ac:spMkLst>
            <pc:docMk/>
            <pc:sldMk cId="4250604856" sldId="351"/>
            <ac:spMk id="2" creationId="{F9435AFF-9AF0-C8EF-B79C-69825B05FE09}"/>
          </ac:spMkLst>
        </pc:spChg>
        <pc:spChg chg="mod">
          <ac:chgData name="Thijs Lintermans" userId="313b1df6-1df0-4f9f-8738-1dd74b29d68d" providerId="ADAL" clId="{262F449E-6A55-463C-A99A-8C4D29773E9A}" dt="2023-10-23T09:12:53.914" v="35" actId="26606"/>
          <ac:spMkLst>
            <pc:docMk/>
            <pc:sldMk cId="4250604856" sldId="351"/>
            <ac:spMk id="3" creationId="{CC4F4254-84D4-20C7-B972-66935508B037}"/>
          </ac:spMkLst>
        </pc:spChg>
        <pc:spChg chg="mod">
          <ac:chgData name="Thijs Lintermans" userId="313b1df6-1df0-4f9f-8738-1dd74b29d68d" providerId="ADAL" clId="{262F449E-6A55-463C-A99A-8C4D29773E9A}" dt="2023-10-23T09:12:53.914" v="35" actId="26606"/>
          <ac:spMkLst>
            <pc:docMk/>
            <pc:sldMk cId="4250604856" sldId="351"/>
            <ac:spMk id="4" creationId="{E606E526-CD19-225C-B5BC-C28B4D23DD51}"/>
          </ac:spMkLst>
        </pc:spChg>
      </pc:sldChg>
      <pc:sldChg chg="modSp add mod ord">
        <pc:chgData name="Thijs Lintermans" userId="313b1df6-1df0-4f9f-8738-1dd74b29d68d" providerId="ADAL" clId="{262F449E-6A55-463C-A99A-8C4D29773E9A}" dt="2023-10-23T09:33:29.892" v="435" actId="1076"/>
        <pc:sldMkLst>
          <pc:docMk/>
          <pc:sldMk cId="1917319823" sldId="352"/>
        </pc:sldMkLst>
        <pc:spChg chg="mod">
          <ac:chgData name="Thijs Lintermans" userId="313b1df6-1df0-4f9f-8738-1dd74b29d68d" providerId="ADAL" clId="{262F449E-6A55-463C-A99A-8C4D29773E9A}" dt="2023-10-23T09:33:29.892" v="435" actId="1076"/>
          <ac:spMkLst>
            <pc:docMk/>
            <pc:sldMk cId="1917319823" sldId="352"/>
            <ac:spMk id="2" creationId="{FA7FAD8D-0557-8520-B5E4-7C4099065B08}"/>
          </ac:spMkLst>
        </pc:spChg>
        <pc:spChg chg="mod">
          <ac:chgData name="Thijs Lintermans" userId="313b1df6-1df0-4f9f-8738-1dd74b29d68d" providerId="ADAL" clId="{262F449E-6A55-463C-A99A-8C4D29773E9A}" dt="2023-10-23T09:33:14.519" v="421" actId="20577"/>
          <ac:spMkLst>
            <pc:docMk/>
            <pc:sldMk cId="1917319823" sldId="352"/>
            <ac:spMk id="5" creationId="{95C537C3-0D9B-A4E1-B91B-BD729A826C79}"/>
          </ac:spMkLst>
        </pc:spChg>
      </pc:sldChg>
      <pc:sldChg chg="modSp add mod ord">
        <pc:chgData name="Thijs Lintermans" userId="313b1df6-1df0-4f9f-8738-1dd74b29d68d" providerId="ADAL" clId="{262F449E-6A55-463C-A99A-8C4D29773E9A}" dt="2023-10-23T09:33:53.011" v="448" actId="1076"/>
        <pc:sldMkLst>
          <pc:docMk/>
          <pc:sldMk cId="2769170000" sldId="353"/>
        </pc:sldMkLst>
        <pc:spChg chg="mod">
          <ac:chgData name="Thijs Lintermans" userId="313b1df6-1df0-4f9f-8738-1dd74b29d68d" providerId="ADAL" clId="{262F449E-6A55-463C-A99A-8C4D29773E9A}" dt="2023-10-23T09:33:53.011" v="448" actId="1076"/>
          <ac:spMkLst>
            <pc:docMk/>
            <pc:sldMk cId="2769170000" sldId="353"/>
            <ac:spMk id="2" creationId="{FA7FAD8D-0557-8520-B5E4-7C4099065B08}"/>
          </ac:spMkLst>
        </pc:spChg>
      </pc:sldChg>
      <pc:sldChg chg="modSp mod">
        <pc:chgData name="Thijs Lintermans" userId="313b1df6-1df0-4f9f-8738-1dd74b29d68d" providerId="ADAL" clId="{262F449E-6A55-463C-A99A-8C4D29773E9A}" dt="2023-11-05T18:13:08.647" v="582" actId="20577"/>
        <pc:sldMkLst>
          <pc:docMk/>
          <pc:sldMk cId="1414694390" sldId="355"/>
        </pc:sldMkLst>
        <pc:spChg chg="mod">
          <ac:chgData name="Thijs Lintermans" userId="313b1df6-1df0-4f9f-8738-1dd74b29d68d" providerId="ADAL" clId="{262F449E-6A55-463C-A99A-8C4D29773E9A}" dt="2023-11-05T18:13:08.647" v="582" actId="20577"/>
          <ac:spMkLst>
            <pc:docMk/>
            <pc:sldMk cId="1414694390" sldId="355"/>
            <ac:spMk id="4" creationId="{ECA77372-71DC-02BD-AA1B-C4165D23D0F9}"/>
          </ac:spMkLst>
        </pc:spChg>
      </pc:sldChg>
      <pc:sldChg chg="addSp delSp modSp new mod modClrScheme chgLayout">
        <pc:chgData name="Thijs Lintermans" userId="313b1df6-1df0-4f9f-8738-1dd74b29d68d" providerId="ADAL" clId="{262F449E-6A55-463C-A99A-8C4D29773E9A}" dt="2023-11-05T18:13:14.352" v="583" actId="20577"/>
        <pc:sldMkLst>
          <pc:docMk/>
          <pc:sldMk cId="2111238944" sldId="356"/>
        </pc:sldMkLst>
        <pc:spChg chg="del">
          <ac:chgData name="Thijs Lintermans" userId="313b1df6-1df0-4f9f-8738-1dd74b29d68d" providerId="ADAL" clId="{262F449E-6A55-463C-A99A-8C4D29773E9A}" dt="2023-11-05T17:17:24.726" v="467" actId="26606"/>
          <ac:spMkLst>
            <pc:docMk/>
            <pc:sldMk cId="2111238944" sldId="356"/>
            <ac:spMk id="2" creationId="{84DE3269-2F2C-98BA-FD77-D8E8F22B3F04}"/>
          </ac:spMkLst>
        </pc:spChg>
        <pc:spChg chg="del">
          <ac:chgData name="Thijs Lintermans" userId="313b1df6-1df0-4f9f-8738-1dd74b29d68d" providerId="ADAL" clId="{262F449E-6A55-463C-A99A-8C4D29773E9A}" dt="2023-11-05T17:17:24.726" v="467" actId="26606"/>
          <ac:spMkLst>
            <pc:docMk/>
            <pc:sldMk cId="2111238944" sldId="356"/>
            <ac:spMk id="3" creationId="{E2D3A6C3-47A7-9293-C491-D8B163D9E523}"/>
          </ac:spMkLst>
        </pc:spChg>
        <pc:spChg chg="mod">
          <ac:chgData name="Thijs Lintermans" userId="313b1df6-1df0-4f9f-8738-1dd74b29d68d" providerId="ADAL" clId="{262F449E-6A55-463C-A99A-8C4D29773E9A}" dt="2023-11-05T18:13:14.352" v="583" actId="20577"/>
          <ac:spMkLst>
            <pc:docMk/>
            <pc:sldMk cId="2111238944" sldId="356"/>
            <ac:spMk id="4" creationId="{935487BA-ACEB-4F77-03A4-8F4C55D96CC9}"/>
          </ac:spMkLst>
        </pc:spChg>
        <pc:spChg chg="add mod">
          <ac:chgData name="Thijs Lintermans" userId="313b1df6-1df0-4f9f-8738-1dd74b29d68d" providerId="ADAL" clId="{262F449E-6A55-463C-A99A-8C4D29773E9A}" dt="2023-11-05T17:17:32.120" v="468"/>
          <ac:spMkLst>
            <pc:docMk/>
            <pc:sldMk cId="2111238944" sldId="356"/>
            <ac:spMk id="5" creationId="{745546CE-B7EC-380B-7BF5-1922293FB815}"/>
          </ac:spMkLst>
        </pc:spChg>
        <pc:spChg chg="add mod">
          <ac:chgData name="Thijs Lintermans" userId="313b1df6-1df0-4f9f-8738-1dd74b29d68d" providerId="ADAL" clId="{262F449E-6A55-463C-A99A-8C4D29773E9A}" dt="2023-11-05T17:17:48.512" v="472" actId="1076"/>
          <ac:spMkLst>
            <pc:docMk/>
            <pc:sldMk cId="2111238944" sldId="356"/>
            <ac:spMk id="6" creationId="{0F176061-974C-595B-9AA9-0C23816DAAC6}"/>
          </ac:spMkLst>
        </pc:spChg>
        <pc:spChg chg="add del mod">
          <ac:chgData name="Thijs Lintermans" userId="313b1df6-1df0-4f9f-8738-1dd74b29d68d" providerId="ADAL" clId="{262F449E-6A55-463C-A99A-8C4D29773E9A}" dt="2023-11-05T17:17:32.120" v="468"/>
          <ac:spMkLst>
            <pc:docMk/>
            <pc:sldMk cId="2111238944" sldId="356"/>
            <ac:spMk id="9" creationId="{DB31F8E8-4137-EC03-0BF5-2875006DDD4E}"/>
          </ac:spMkLst>
        </pc:spChg>
        <pc:spChg chg="add del mod">
          <ac:chgData name="Thijs Lintermans" userId="313b1df6-1df0-4f9f-8738-1dd74b29d68d" providerId="ADAL" clId="{262F449E-6A55-463C-A99A-8C4D29773E9A}" dt="2023-11-05T17:17:44.516" v="471" actId="478"/>
          <ac:spMkLst>
            <pc:docMk/>
            <pc:sldMk cId="2111238944" sldId="356"/>
            <ac:spMk id="11" creationId="{6AF7AFF6-CE07-F0C7-EF6E-D2A69F550837}"/>
          </ac:spMkLst>
        </pc:spChg>
      </pc:sldChg>
      <pc:sldChg chg="addSp delSp modSp new mod modClrScheme chgLayout">
        <pc:chgData name="Thijs Lintermans" userId="313b1df6-1df0-4f9f-8738-1dd74b29d68d" providerId="ADAL" clId="{262F449E-6A55-463C-A99A-8C4D29773E9A}" dt="2023-11-05T18:13:05.759" v="581" actId="20577"/>
        <pc:sldMkLst>
          <pc:docMk/>
          <pc:sldMk cId="2356610619" sldId="357"/>
        </pc:sldMkLst>
        <pc:spChg chg="del">
          <ac:chgData name="Thijs Lintermans" userId="313b1df6-1df0-4f9f-8738-1dd74b29d68d" providerId="ADAL" clId="{262F449E-6A55-463C-A99A-8C4D29773E9A}" dt="2023-11-05T17:18:24.063" v="477" actId="26606"/>
          <ac:spMkLst>
            <pc:docMk/>
            <pc:sldMk cId="2356610619" sldId="357"/>
            <ac:spMk id="2" creationId="{7EF8B06B-A9A2-A1C2-69C8-969458A54D9B}"/>
          </ac:spMkLst>
        </pc:spChg>
        <pc:spChg chg="del">
          <ac:chgData name="Thijs Lintermans" userId="313b1df6-1df0-4f9f-8738-1dd74b29d68d" providerId="ADAL" clId="{262F449E-6A55-463C-A99A-8C4D29773E9A}" dt="2023-11-05T17:18:19.432" v="475" actId="478"/>
          <ac:spMkLst>
            <pc:docMk/>
            <pc:sldMk cId="2356610619" sldId="357"/>
            <ac:spMk id="3" creationId="{2C5A8404-16E8-A2D2-65EE-4FA0AF9FFAB4}"/>
          </ac:spMkLst>
        </pc:spChg>
        <pc:spChg chg="mod ord">
          <ac:chgData name="Thijs Lintermans" userId="313b1df6-1df0-4f9f-8738-1dd74b29d68d" providerId="ADAL" clId="{262F449E-6A55-463C-A99A-8C4D29773E9A}" dt="2023-11-05T18:13:05.759" v="581" actId="20577"/>
          <ac:spMkLst>
            <pc:docMk/>
            <pc:sldMk cId="2356610619" sldId="357"/>
            <ac:spMk id="4" creationId="{60CBCA20-EE04-2A4E-519A-B30BC548F7EB}"/>
          </ac:spMkLst>
        </pc:spChg>
        <pc:spChg chg="add mod">
          <ac:chgData name="Thijs Lintermans" userId="313b1df6-1df0-4f9f-8738-1dd74b29d68d" providerId="ADAL" clId="{262F449E-6A55-463C-A99A-8C4D29773E9A}" dt="2023-11-05T17:18:24.063" v="477" actId="26606"/>
          <ac:spMkLst>
            <pc:docMk/>
            <pc:sldMk cId="2356610619" sldId="357"/>
            <ac:spMk id="5" creationId="{432B0204-0324-218B-C237-A50C145D7E79}"/>
          </ac:spMkLst>
        </pc:spChg>
        <pc:spChg chg="add mod">
          <ac:chgData name="Thijs Lintermans" userId="313b1df6-1df0-4f9f-8738-1dd74b29d68d" providerId="ADAL" clId="{262F449E-6A55-463C-A99A-8C4D29773E9A}" dt="2023-11-05T17:20:13.875" v="492" actId="1076"/>
          <ac:spMkLst>
            <pc:docMk/>
            <pc:sldMk cId="2356610619" sldId="357"/>
            <ac:spMk id="6" creationId="{D1B7CFBA-04F0-4BC5-37CB-6FBADFE21CF4}"/>
          </ac:spMkLst>
        </pc:spChg>
        <pc:spChg chg="add del mod">
          <ac:chgData name="Thijs Lintermans" userId="313b1df6-1df0-4f9f-8738-1dd74b29d68d" providerId="ADAL" clId="{262F449E-6A55-463C-A99A-8C4D29773E9A}" dt="2023-11-05T17:18:33.296" v="480" actId="478"/>
          <ac:spMkLst>
            <pc:docMk/>
            <pc:sldMk cId="2356610619" sldId="357"/>
            <ac:spMk id="10" creationId="{0BBBB4F9-0330-D3CE-B512-90FD3383AE97}"/>
          </ac:spMkLst>
        </pc:spChg>
      </pc:sldChg>
      <pc:sldChg chg="addSp delSp modSp new mod modClrScheme chgLayout">
        <pc:chgData name="Thijs Lintermans" userId="313b1df6-1df0-4f9f-8738-1dd74b29d68d" providerId="ADAL" clId="{262F449E-6A55-463C-A99A-8C4D29773E9A}" dt="2023-11-05T18:12:59.468" v="580" actId="20577"/>
        <pc:sldMkLst>
          <pc:docMk/>
          <pc:sldMk cId="3694989201" sldId="358"/>
        </pc:sldMkLst>
        <pc:spChg chg="del">
          <ac:chgData name="Thijs Lintermans" userId="313b1df6-1df0-4f9f-8738-1dd74b29d68d" providerId="ADAL" clId="{262F449E-6A55-463C-A99A-8C4D29773E9A}" dt="2023-11-05T17:19:11.652" v="484" actId="26606"/>
          <ac:spMkLst>
            <pc:docMk/>
            <pc:sldMk cId="3694989201" sldId="358"/>
            <ac:spMk id="2" creationId="{AF95BBBF-C4AF-BE4E-06C1-4E99683EFED2}"/>
          </ac:spMkLst>
        </pc:spChg>
        <pc:spChg chg="del">
          <ac:chgData name="Thijs Lintermans" userId="313b1df6-1df0-4f9f-8738-1dd74b29d68d" providerId="ADAL" clId="{262F449E-6A55-463C-A99A-8C4D29773E9A}" dt="2023-11-05T17:19:11.652" v="484" actId="26606"/>
          <ac:spMkLst>
            <pc:docMk/>
            <pc:sldMk cId="3694989201" sldId="358"/>
            <ac:spMk id="3" creationId="{4CAEF2B7-06D7-BD1B-A77D-D72BD42F22EA}"/>
          </ac:spMkLst>
        </pc:spChg>
        <pc:spChg chg="mod">
          <ac:chgData name="Thijs Lintermans" userId="313b1df6-1df0-4f9f-8738-1dd74b29d68d" providerId="ADAL" clId="{262F449E-6A55-463C-A99A-8C4D29773E9A}" dt="2023-11-05T18:12:59.468" v="580" actId="20577"/>
          <ac:spMkLst>
            <pc:docMk/>
            <pc:sldMk cId="3694989201" sldId="358"/>
            <ac:spMk id="4" creationId="{204654AF-6ADA-9C86-D637-F86DD933DE6D}"/>
          </ac:spMkLst>
        </pc:spChg>
        <pc:spChg chg="add mod">
          <ac:chgData name="Thijs Lintermans" userId="313b1df6-1df0-4f9f-8738-1dd74b29d68d" providerId="ADAL" clId="{262F449E-6A55-463C-A99A-8C4D29773E9A}" dt="2023-11-05T17:19:19.080" v="487" actId="1076"/>
          <ac:spMkLst>
            <pc:docMk/>
            <pc:sldMk cId="3694989201" sldId="358"/>
            <ac:spMk id="5" creationId="{09D274A1-C460-A1C2-6691-0A83025F0B43}"/>
          </ac:spMkLst>
        </pc:spChg>
        <pc:spChg chg="add mod">
          <ac:chgData name="Thijs Lintermans" userId="313b1df6-1df0-4f9f-8738-1dd74b29d68d" providerId="ADAL" clId="{262F449E-6A55-463C-A99A-8C4D29773E9A}" dt="2023-11-05T17:19:57.271" v="490" actId="12"/>
          <ac:spMkLst>
            <pc:docMk/>
            <pc:sldMk cId="3694989201" sldId="358"/>
            <ac:spMk id="6" creationId="{F1797781-C05E-8267-A397-B70FAC2930B9}"/>
          </ac:spMkLst>
        </pc:spChg>
        <pc:spChg chg="add del mod">
          <ac:chgData name="Thijs Lintermans" userId="313b1df6-1df0-4f9f-8738-1dd74b29d68d" providerId="ADAL" clId="{262F449E-6A55-463C-A99A-8C4D29773E9A}" dt="2023-11-05T17:19:16.386" v="485" actId="478"/>
          <ac:spMkLst>
            <pc:docMk/>
            <pc:sldMk cId="3694989201" sldId="358"/>
            <ac:spMk id="9" creationId="{7FD89C07-E964-9B1D-0B4F-94C4D5025296}"/>
          </ac:spMkLst>
        </pc:spChg>
        <pc:spChg chg="add del mod">
          <ac:chgData name="Thijs Lintermans" userId="313b1df6-1df0-4f9f-8738-1dd74b29d68d" providerId="ADAL" clId="{262F449E-6A55-463C-A99A-8C4D29773E9A}" dt="2023-11-05T17:19:34.010" v="488" actId="478"/>
          <ac:spMkLst>
            <pc:docMk/>
            <pc:sldMk cId="3694989201" sldId="358"/>
            <ac:spMk id="11" creationId="{94AB2B44-8760-DDC7-D434-B40B40EFDC1D}"/>
          </ac:spMkLst>
        </pc:spChg>
      </pc:sldChg>
      <pc:sldChg chg="addSp delSp modSp new mod modClrScheme chgLayout">
        <pc:chgData name="Thijs Lintermans" userId="313b1df6-1df0-4f9f-8738-1dd74b29d68d" providerId="ADAL" clId="{262F449E-6A55-463C-A99A-8C4D29773E9A}" dt="2023-11-05T18:12:55.150" v="579" actId="20577"/>
        <pc:sldMkLst>
          <pc:docMk/>
          <pc:sldMk cId="1295902185" sldId="359"/>
        </pc:sldMkLst>
        <pc:spChg chg="add del">
          <ac:chgData name="Thijs Lintermans" userId="313b1df6-1df0-4f9f-8738-1dd74b29d68d" providerId="ADAL" clId="{262F449E-6A55-463C-A99A-8C4D29773E9A}" dt="2023-11-05T17:22:39.974" v="500" actId="26606"/>
          <ac:spMkLst>
            <pc:docMk/>
            <pc:sldMk cId="1295902185" sldId="359"/>
            <ac:spMk id="2" creationId="{5B166978-9B15-FD8C-9497-23F4801A3FCC}"/>
          </ac:spMkLst>
        </pc:spChg>
        <pc:spChg chg="del">
          <ac:chgData name="Thijs Lintermans" userId="313b1df6-1df0-4f9f-8738-1dd74b29d68d" providerId="ADAL" clId="{262F449E-6A55-463C-A99A-8C4D29773E9A}" dt="2023-11-05T17:22:26.129" v="495" actId="478"/>
          <ac:spMkLst>
            <pc:docMk/>
            <pc:sldMk cId="1295902185" sldId="359"/>
            <ac:spMk id="3" creationId="{FEF2AC20-145E-8B42-9031-8631E8157932}"/>
          </ac:spMkLst>
        </pc:spChg>
        <pc:spChg chg="mod">
          <ac:chgData name="Thijs Lintermans" userId="313b1df6-1df0-4f9f-8738-1dd74b29d68d" providerId="ADAL" clId="{262F449E-6A55-463C-A99A-8C4D29773E9A}" dt="2023-11-05T18:12:55.150" v="579" actId="20577"/>
          <ac:spMkLst>
            <pc:docMk/>
            <pc:sldMk cId="1295902185" sldId="359"/>
            <ac:spMk id="4" creationId="{99F464E3-F47B-2F74-ECBE-810D4FA803DE}"/>
          </ac:spMkLst>
        </pc:spChg>
        <pc:spChg chg="add del mod">
          <ac:chgData name="Thijs Lintermans" userId="313b1df6-1df0-4f9f-8738-1dd74b29d68d" providerId="ADAL" clId="{262F449E-6A55-463C-A99A-8C4D29773E9A}" dt="2023-11-05T17:22:29.540" v="497"/>
          <ac:spMkLst>
            <pc:docMk/>
            <pc:sldMk cId="1295902185" sldId="359"/>
            <ac:spMk id="5" creationId="{14CC6591-4411-19BD-3B47-3751D8357FDE}"/>
          </ac:spMkLst>
        </pc:spChg>
        <pc:spChg chg="add mod">
          <ac:chgData name="Thijs Lintermans" userId="313b1df6-1df0-4f9f-8738-1dd74b29d68d" providerId="ADAL" clId="{262F449E-6A55-463C-A99A-8C4D29773E9A}" dt="2023-11-05T17:23:25.526" v="507" actId="1076"/>
          <ac:spMkLst>
            <pc:docMk/>
            <pc:sldMk cId="1295902185" sldId="359"/>
            <ac:spMk id="6" creationId="{F16BAEB6-975F-0BF0-621E-0B5E6A949F3C}"/>
          </ac:spMkLst>
        </pc:spChg>
        <pc:spChg chg="add del mod">
          <ac:chgData name="Thijs Lintermans" userId="313b1df6-1df0-4f9f-8738-1dd74b29d68d" providerId="ADAL" clId="{262F449E-6A55-463C-A99A-8C4D29773E9A}" dt="2023-11-05T17:23:30.897" v="509"/>
          <ac:spMkLst>
            <pc:docMk/>
            <pc:sldMk cId="1295902185" sldId="359"/>
            <ac:spMk id="7" creationId="{45D16139-DECB-5860-F846-FB3D3AF22E03}"/>
          </ac:spMkLst>
        </pc:spChg>
        <pc:spChg chg="add mod">
          <ac:chgData name="Thijs Lintermans" userId="313b1df6-1df0-4f9f-8738-1dd74b29d68d" providerId="ADAL" clId="{262F449E-6A55-463C-A99A-8C4D29773E9A}" dt="2023-11-05T17:23:37.203" v="512" actId="1076"/>
          <ac:spMkLst>
            <pc:docMk/>
            <pc:sldMk cId="1295902185" sldId="359"/>
            <ac:spMk id="8" creationId="{0ED35282-1B43-482E-CF97-72CFD34058AF}"/>
          </ac:spMkLst>
        </pc:spChg>
        <pc:spChg chg="add del mod">
          <ac:chgData name="Thijs Lintermans" userId="313b1df6-1df0-4f9f-8738-1dd74b29d68d" providerId="ADAL" clId="{262F449E-6A55-463C-A99A-8C4D29773E9A}" dt="2023-11-05T17:22:39.966" v="499" actId="26606"/>
          <ac:spMkLst>
            <pc:docMk/>
            <pc:sldMk cId="1295902185" sldId="359"/>
            <ac:spMk id="9" creationId="{B0189DF9-12E8-295D-EFE8-68F496A4F587}"/>
          </ac:spMkLst>
        </pc:spChg>
        <pc:spChg chg="add del mod">
          <ac:chgData name="Thijs Lintermans" userId="313b1df6-1df0-4f9f-8738-1dd74b29d68d" providerId="ADAL" clId="{262F449E-6A55-463C-A99A-8C4D29773E9A}" dt="2023-11-05T17:22:39.966" v="499" actId="26606"/>
          <ac:spMkLst>
            <pc:docMk/>
            <pc:sldMk cId="1295902185" sldId="359"/>
            <ac:spMk id="11" creationId="{43D04C17-FD0F-5B93-9EE3-DE96FB42AEF6}"/>
          </ac:spMkLst>
        </pc:spChg>
        <pc:spChg chg="add del mod">
          <ac:chgData name="Thijs Lintermans" userId="313b1df6-1df0-4f9f-8738-1dd74b29d68d" providerId="ADAL" clId="{262F449E-6A55-463C-A99A-8C4D29773E9A}" dt="2023-11-05T17:23:33.214" v="510" actId="478"/>
          <ac:spMkLst>
            <pc:docMk/>
            <pc:sldMk cId="1295902185" sldId="359"/>
            <ac:spMk id="13" creationId="{49ED1B07-5610-5E67-42BD-F7FD68932383}"/>
          </ac:spMkLst>
        </pc:spChg>
        <pc:spChg chg="add del mod">
          <ac:chgData name="Thijs Lintermans" userId="313b1df6-1df0-4f9f-8738-1dd74b29d68d" providerId="ADAL" clId="{262F449E-6A55-463C-A99A-8C4D29773E9A}" dt="2023-11-05T17:22:42.924" v="501" actId="478"/>
          <ac:spMkLst>
            <pc:docMk/>
            <pc:sldMk cId="1295902185" sldId="359"/>
            <ac:spMk id="14" creationId="{75DB923D-0C0D-7341-2143-9C51A1EF2BDF}"/>
          </ac:spMkLst>
        </pc:spChg>
      </pc:sldChg>
      <pc:sldChg chg="addSp delSp modSp new mod modClrScheme chgLayout">
        <pc:chgData name="Thijs Lintermans" userId="313b1df6-1df0-4f9f-8738-1dd74b29d68d" providerId="ADAL" clId="{262F449E-6A55-463C-A99A-8C4D29773E9A}" dt="2023-11-05T18:12:53.279" v="578" actId="20577"/>
        <pc:sldMkLst>
          <pc:docMk/>
          <pc:sldMk cId="3771509354" sldId="361"/>
        </pc:sldMkLst>
        <pc:spChg chg="del">
          <ac:chgData name="Thijs Lintermans" userId="313b1df6-1df0-4f9f-8738-1dd74b29d68d" providerId="ADAL" clId="{262F449E-6A55-463C-A99A-8C4D29773E9A}" dt="2023-11-05T18:08:13.816" v="519" actId="26606"/>
          <ac:spMkLst>
            <pc:docMk/>
            <pc:sldMk cId="3771509354" sldId="361"/>
            <ac:spMk id="2" creationId="{30F1C1D7-4D84-6FDF-B626-7AE2DFCDC428}"/>
          </ac:spMkLst>
        </pc:spChg>
        <pc:spChg chg="del">
          <ac:chgData name="Thijs Lintermans" userId="313b1df6-1df0-4f9f-8738-1dd74b29d68d" providerId="ADAL" clId="{262F449E-6A55-463C-A99A-8C4D29773E9A}" dt="2023-11-05T18:08:13.816" v="519" actId="26606"/>
          <ac:spMkLst>
            <pc:docMk/>
            <pc:sldMk cId="3771509354" sldId="361"/>
            <ac:spMk id="3" creationId="{8C155163-143D-ED58-EDF9-C33375E3CEEC}"/>
          </ac:spMkLst>
        </pc:spChg>
        <pc:spChg chg="mod">
          <ac:chgData name="Thijs Lintermans" userId="313b1df6-1df0-4f9f-8738-1dd74b29d68d" providerId="ADAL" clId="{262F449E-6A55-463C-A99A-8C4D29773E9A}" dt="2023-11-05T18:12:53.279" v="578" actId="20577"/>
          <ac:spMkLst>
            <pc:docMk/>
            <pc:sldMk cId="3771509354" sldId="361"/>
            <ac:spMk id="4" creationId="{EF227C50-0F59-F1CF-5A1E-CC445A6E4248}"/>
          </ac:spMkLst>
        </pc:spChg>
        <pc:spChg chg="add del mod">
          <ac:chgData name="Thijs Lintermans" userId="313b1df6-1df0-4f9f-8738-1dd74b29d68d" providerId="ADAL" clId="{262F449E-6A55-463C-A99A-8C4D29773E9A}" dt="2023-11-05T18:07:58.947" v="516"/>
          <ac:spMkLst>
            <pc:docMk/>
            <pc:sldMk cId="3771509354" sldId="361"/>
            <ac:spMk id="5" creationId="{D87BC302-0EB9-D4CA-2456-E112D571F9DC}"/>
          </ac:spMkLst>
        </pc:spChg>
        <pc:spChg chg="add del mod">
          <ac:chgData name="Thijs Lintermans" userId="313b1df6-1df0-4f9f-8738-1dd74b29d68d" providerId="ADAL" clId="{262F449E-6A55-463C-A99A-8C4D29773E9A}" dt="2023-11-05T18:07:58.947" v="516"/>
          <ac:spMkLst>
            <pc:docMk/>
            <pc:sldMk cId="3771509354" sldId="361"/>
            <ac:spMk id="6" creationId="{EE6C683C-771F-6C2C-C2A7-8424279CCE4C}"/>
          </ac:spMkLst>
        </pc:spChg>
        <pc:spChg chg="add del mod">
          <ac:chgData name="Thijs Lintermans" userId="313b1df6-1df0-4f9f-8738-1dd74b29d68d" providerId="ADAL" clId="{262F449E-6A55-463C-A99A-8C4D29773E9A}" dt="2023-11-05T18:07:58.947" v="516"/>
          <ac:spMkLst>
            <pc:docMk/>
            <pc:sldMk cId="3771509354" sldId="361"/>
            <ac:spMk id="7" creationId="{8690FA73-E020-AD88-8FE0-3C65470C1111}"/>
          </ac:spMkLst>
        </pc:spChg>
        <pc:spChg chg="add del mod">
          <ac:chgData name="Thijs Lintermans" userId="313b1df6-1df0-4f9f-8738-1dd74b29d68d" providerId="ADAL" clId="{262F449E-6A55-463C-A99A-8C4D29773E9A}" dt="2023-11-05T18:07:58.947" v="516"/>
          <ac:spMkLst>
            <pc:docMk/>
            <pc:sldMk cId="3771509354" sldId="361"/>
            <ac:spMk id="8" creationId="{4B6A5D1E-2186-241A-1D1F-80843553935F}"/>
          </ac:spMkLst>
        </pc:spChg>
        <pc:spChg chg="add del mod">
          <ac:chgData name="Thijs Lintermans" userId="313b1df6-1df0-4f9f-8738-1dd74b29d68d" providerId="ADAL" clId="{262F449E-6A55-463C-A99A-8C4D29773E9A}" dt="2023-11-05T18:07:58.947" v="516"/>
          <ac:spMkLst>
            <pc:docMk/>
            <pc:sldMk cId="3771509354" sldId="361"/>
            <ac:spMk id="9" creationId="{853E3010-295C-AF3B-AD25-0CF631C59AF2}"/>
          </ac:spMkLst>
        </pc:spChg>
        <pc:spChg chg="add del mod">
          <ac:chgData name="Thijs Lintermans" userId="313b1df6-1df0-4f9f-8738-1dd74b29d68d" providerId="ADAL" clId="{262F449E-6A55-463C-A99A-8C4D29773E9A}" dt="2023-11-05T18:07:58.947" v="516"/>
          <ac:spMkLst>
            <pc:docMk/>
            <pc:sldMk cId="3771509354" sldId="361"/>
            <ac:spMk id="10" creationId="{C08B9EDB-46CA-00D7-A0A2-A68EB4850624}"/>
          </ac:spMkLst>
        </pc:spChg>
        <pc:spChg chg="add del mod">
          <ac:chgData name="Thijs Lintermans" userId="313b1df6-1df0-4f9f-8738-1dd74b29d68d" providerId="ADAL" clId="{262F449E-6A55-463C-A99A-8C4D29773E9A}" dt="2023-11-05T18:07:58.947" v="516"/>
          <ac:spMkLst>
            <pc:docMk/>
            <pc:sldMk cId="3771509354" sldId="361"/>
            <ac:spMk id="11" creationId="{21ECA56C-4A72-C32D-5B31-1901287386C6}"/>
          </ac:spMkLst>
        </pc:spChg>
        <pc:spChg chg="add del mod">
          <ac:chgData name="Thijs Lintermans" userId="313b1df6-1df0-4f9f-8738-1dd74b29d68d" providerId="ADAL" clId="{262F449E-6A55-463C-A99A-8C4D29773E9A}" dt="2023-11-05T18:07:58.947" v="516"/>
          <ac:spMkLst>
            <pc:docMk/>
            <pc:sldMk cId="3771509354" sldId="361"/>
            <ac:spMk id="12" creationId="{78A4A01F-01EF-C5B9-3D91-A8FC4D79D125}"/>
          </ac:spMkLst>
        </pc:spChg>
        <pc:spChg chg="add del mod">
          <ac:chgData name="Thijs Lintermans" userId="313b1df6-1df0-4f9f-8738-1dd74b29d68d" providerId="ADAL" clId="{262F449E-6A55-463C-A99A-8C4D29773E9A}" dt="2023-11-05T18:07:58.947" v="516"/>
          <ac:spMkLst>
            <pc:docMk/>
            <pc:sldMk cId="3771509354" sldId="361"/>
            <ac:spMk id="13" creationId="{3C3021B6-22BA-FB7D-DDD2-B0349F3CD6AA}"/>
          </ac:spMkLst>
        </pc:spChg>
        <pc:spChg chg="add del mod">
          <ac:chgData name="Thijs Lintermans" userId="313b1df6-1df0-4f9f-8738-1dd74b29d68d" providerId="ADAL" clId="{262F449E-6A55-463C-A99A-8C4D29773E9A}" dt="2023-11-05T18:07:58.947" v="516"/>
          <ac:spMkLst>
            <pc:docMk/>
            <pc:sldMk cId="3771509354" sldId="361"/>
            <ac:spMk id="14" creationId="{E8DDFC1A-92A0-00C8-8634-A3C3808777B1}"/>
          </ac:spMkLst>
        </pc:spChg>
        <pc:spChg chg="add del mod">
          <ac:chgData name="Thijs Lintermans" userId="313b1df6-1df0-4f9f-8738-1dd74b29d68d" providerId="ADAL" clId="{262F449E-6A55-463C-A99A-8C4D29773E9A}" dt="2023-11-05T18:08:09.711" v="518"/>
          <ac:spMkLst>
            <pc:docMk/>
            <pc:sldMk cId="3771509354" sldId="361"/>
            <ac:spMk id="28" creationId="{A940DEA8-1940-CB1F-FF45-F60C93C6BA12}"/>
          </ac:spMkLst>
        </pc:spChg>
        <pc:spChg chg="add del mod">
          <ac:chgData name="Thijs Lintermans" userId="313b1df6-1df0-4f9f-8738-1dd74b29d68d" providerId="ADAL" clId="{262F449E-6A55-463C-A99A-8C4D29773E9A}" dt="2023-11-05T18:08:09.711" v="518"/>
          <ac:spMkLst>
            <pc:docMk/>
            <pc:sldMk cId="3771509354" sldId="361"/>
            <ac:spMk id="29" creationId="{B459B738-88FB-D975-8644-20FB18A94A39}"/>
          </ac:spMkLst>
        </pc:spChg>
        <pc:spChg chg="add del mod">
          <ac:chgData name="Thijs Lintermans" userId="313b1df6-1df0-4f9f-8738-1dd74b29d68d" providerId="ADAL" clId="{262F449E-6A55-463C-A99A-8C4D29773E9A}" dt="2023-11-05T18:08:09.711" v="518"/>
          <ac:spMkLst>
            <pc:docMk/>
            <pc:sldMk cId="3771509354" sldId="361"/>
            <ac:spMk id="30" creationId="{9A7BC14D-B8F9-965B-0246-1A6FB4ECE06A}"/>
          </ac:spMkLst>
        </pc:spChg>
        <pc:spChg chg="add del mod">
          <ac:chgData name="Thijs Lintermans" userId="313b1df6-1df0-4f9f-8738-1dd74b29d68d" providerId="ADAL" clId="{262F449E-6A55-463C-A99A-8C4D29773E9A}" dt="2023-11-05T18:08:09.711" v="518"/>
          <ac:spMkLst>
            <pc:docMk/>
            <pc:sldMk cId="3771509354" sldId="361"/>
            <ac:spMk id="31" creationId="{875598C7-982C-BDD8-426D-8CFE38CF88EF}"/>
          </ac:spMkLst>
        </pc:spChg>
        <pc:spChg chg="add del mod">
          <ac:chgData name="Thijs Lintermans" userId="313b1df6-1df0-4f9f-8738-1dd74b29d68d" providerId="ADAL" clId="{262F449E-6A55-463C-A99A-8C4D29773E9A}" dt="2023-11-05T18:08:09.711" v="518"/>
          <ac:spMkLst>
            <pc:docMk/>
            <pc:sldMk cId="3771509354" sldId="361"/>
            <ac:spMk id="32" creationId="{972D07E1-49BD-9FDA-5C55-E64BD62FBD79}"/>
          </ac:spMkLst>
        </pc:spChg>
        <pc:spChg chg="add del mod">
          <ac:chgData name="Thijs Lintermans" userId="313b1df6-1df0-4f9f-8738-1dd74b29d68d" providerId="ADAL" clId="{262F449E-6A55-463C-A99A-8C4D29773E9A}" dt="2023-11-05T18:08:09.711" v="518"/>
          <ac:spMkLst>
            <pc:docMk/>
            <pc:sldMk cId="3771509354" sldId="361"/>
            <ac:spMk id="33" creationId="{019C8C37-D9E3-7E48-CB72-9653555C0881}"/>
          </ac:spMkLst>
        </pc:spChg>
        <pc:spChg chg="add del mod">
          <ac:chgData name="Thijs Lintermans" userId="313b1df6-1df0-4f9f-8738-1dd74b29d68d" providerId="ADAL" clId="{262F449E-6A55-463C-A99A-8C4D29773E9A}" dt="2023-11-05T18:08:09.711" v="518"/>
          <ac:spMkLst>
            <pc:docMk/>
            <pc:sldMk cId="3771509354" sldId="361"/>
            <ac:spMk id="34" creationId="{B3DC7CE6-F452-3638-BC2D-B5B2D41A0451}"/>
          </ac:spMkLst>
        </pc:spChg>
        <pc:spChg chg="add del mod">
          <ac:chgData name="Thijs Lintermans" userId="313b1df6-1df0-4f9f-8738-1dd74b29d68d" providerId="ADAL" clId="{262F449E-6A55-463C-A99A-8C4D29773E9A}" dt="2023-11-05T18:08:09.711" v="518"/>
          <ac:spMkLst>
            <pc:docMk/>
            <pc:sldMk cId="3771509354" sldId="361"/>
            <ac:spMk id="35" creationId="{95DC67BA-8129-CC96-4282-9D4072433CB2}"/>
          </ac:spMkLst>
        </pc:spChg>
        <pc:spChg chg="add del mod">
          <ac:chgData name="Thijs Lintermans" userId="313b1df6-1df0-4f9f-8738-1dd74b29d68d" providerId="ADAL" clId="{262F449E-6A55-463C-A99A-8C4D29773E9A}" dt="2023-11-05T18:08:09.711" v="518"/>
          <ac:spMkLst>
            <pc:docMk/>
            <pc:sldMk cId="3771509354" sldId="361"/>
            <ac:spMk id="36" creationId="{868AD937-C1B9-A209-252E-6640728FC35B}"/>
          </ac:spMkLst>
        </pc:spChg>
        <pc:spChg chg="add del mod">
          <ac:chgData name="Thijs Lintermans" userId="313b1df6-1df0-4f9f-8738-1dd74b29d68d" providerId="ADAL" clId="{262F449E-6A55-463C-A99A-8C4D29773E9A}" dt="2023-11-05T18:08:09.711" v="518"/>
          <ac:spMkLst>
            <pc:docMk/>
            <pc:sldMk cId="3771509354" sldId="361"/>
            <ac:spMk id="37" creationId="{2303A4CA-596F-9500-D370-81C15B084ACD}"/>
          </ac:spMkLst>
        </pc:spChg>
        <pc:spChg chg="add del mod">
          <ac:chgData name="Thijs Lintermans" userId="313b1df6-1df0-4f9f-8738-1dd74b29d68d" providerId="ADAL" clId="{262F449E-6A55-463C-A99A-8C4D29773E9A}" dt="2023-11-05T18:09:16.371" v="543"/>
          <ac:spMkLst>
            <pc:docMk/>
            <pc:sldMk cId="3771509354" sldId="361"/>
            <ac:spMk id="50" creationId="{10DD54CF-92E5-5A09-61FE-FCB173F72DD1}"/>
          </ac:spMkLst>
        </pc:spChg>
        <pc:spChg chg="add mod">
          <ac:chgData name="Thijs Lintermans" userId="313b1df6-1df0-4f9f-8738-1dd74b29d68d" providerId="ADAL" clId="{262F449E-6A55-463C-A99A-8C4D29773E9A}" dt="2023-11-05T18:08:16.667" v="520" actId="5793"/>
          <ac:spMkLst>
            <pc:docMk/>
            <pc:sldMk cId="3771509354" sldId="361"/>
            <ac:spMk id="51" creationId="{C909D42C-1804-011A-B156-E72AEC111D0C}"/>
          </ac:spMkLst>
        </pc:spChg>
        <pc:spChg chg="add mod">
          <ac:chgData name="Thijs Lintermans" userId="313b1df6-1df0-4f9f-8738-1dd74b29d68d" providerId="ADAL" clId="{262F449E-6A55-463C-A99A-8C4D29773E9A}" dt="2023-11-05T18:08:27.893" v="524" actId="1076"/>
          <ac:spMkLst>
            <pc:docMk/>
            <pc:sldMk cId="3771509354" sldId="361"/>
            <ac:spMk id="53" creationId="{9111B88B-D9A6-CB8B-E8F9-9C4FBD771A4F}"/>
          </ac:spMkLst>
        </pc:spChg>
        <pc:spChg chg="add mod">
          <ac:chgData name="Thijs Lintermans" userId="313b1df6-1df0-4f9f-8738-1dd74b29d68d" providerId="ADAL" clId="{262F449E-6A55-463C-A99A-8C4D29773E9A}" dt="2023-11-05T18:08:27.893" v="524" actId="1076"/>
          <ac:spMkLst>
            <pc:docMk/>
            <pc:sldMk cId="3771509354" sldId="361"/>
            <ac:spMk id="54" creationId="{F90213CD-CE80-81FE-09B8-A2E8F6B631D9}"/>
          </ac:spMkLst>
        </pc:spChg>
        <pc:spChg chg="add mod">
          <ac:chgData name="Thijs Lintermans" userId="313b1df6-1df0-4f9f-8738-1dd74b29d68d" providerId="ADAL" clId="{262F449E-6A55-463C-A99A-8C4D29773E9A}" dt="2023-11-05T18:08:27.893" v="524" actId="1076"/>
          <ac:spMkLst>
            <pc:docMk/>
            <pc:sldMk cId="3771509354" sldId="361"/>
            <ac:spMk id="55" creationId="{A7033430-3AB0-4FC1-F663-8A05624714AB}"/>
          </ac:spMkLst>
        </pc:spChg>
        <pc:spChg chg="add mod">
          <ac:chgData name="Thijs Lintermans" userId="313b1df6-1df0-4f9f-8738-1dd74b29d68d" providerId="ADAL" clId="{262F449E-6A55-463C-A99A-8C4D29773E9A}" dt="2023-11-05T18:08:27.893" v="524" actId="1076"/>
          <ac:spMkLst>
            <pc:docMk/>
            <pc:sldMk cId="3771509354" sldId="361"/>
            <ac:spMk id="56" creationId="{9B1F5F88-B1C2-9DFC-B1D1-E8C2B0951660}"/>
          </ac:spMkLst>
        </pc:spChg>
        <pc:spChg chg="add mod">
          <ac:chgData name="Thijs Lintermans" userId="313b1df6-1df0-4f9f-8738-1dd74b29d68d" providerId="ADAL" clId="{262F449E-6A55-463C-A99A-8C4D29773E9A}" dt="2023-11-05T18:08:27.893" v="524" actId="1076"/>
          <ac:spMkLst>
            <pc:docMk/>
            <pc:sldMk cId="3771509354" sldId="361"/>
            <ac:spMk id="57" creationId="{B7E964BD-8158-9160-E52B-327220813B29}"/>
          </ac:spMkLst>
        </pc:spChg>
        <pc:spChg chg="add mod">
          <ac:chgData name="Thijs Lintermans" userId="313b1df6-1df0-4f9f-8738-1dd74b29d68d" providerId="ADAL" clId="{262F449E-6A55-463C-A99A-8C4D29773E9A}" dt="2023-11-05T18:08:27.893" v="524" actId="1076"/>
          <ac:spMkLst>
            <pc:docMk/>
            <pc:sldMk cId="3771509354" sldId="361"/>
            <ac:spMk id="58" creationId="{9F19D4C3-23B9-26D8-B0AA-4E20445A9BD7}"/>
          </ac:spMkLst>
        </pc:spChg>
        <pc:spChg chg="add mod">
          <ac:chgData name="Thijs Lintermans" userId="313b1df6-1df0-4f9f-8738-1dd74b29d68d" providerId="ADAL" clId="{262F449E-6A55-463C-A99A-8C4D29773E9A}" dt="2023-11-05T18:08:27.893" v="524" actId="1076"/>
          <ac:spMkLst>
            <pc:docMk/>
            <pc:sldMk cId="3771509354" sldId="361"/>
            <ac:spMk id="59" creationId="{FE3481C3-2CCC-DD00-E99C-6AAD7E10655E}"/>
          </ac:spMkLst>
        </pc:spChg>
        <pc:spChg chg="add mod">
          <ac:chgData name="Thijs Lintermans" userId="313b1df6-1df0-4f9f-8738-1dd74b29d68d" providerId="ADAL" clId="{262F449E-6A55-463C-A99A-8C4D29773E9A}" dt="2023-11-05T18:08:27.893" v="524" actId="1076"/>
          <ac:spMkLst>
            <pc:docMk/>
            <pc:sldMk cId="3771509354" sldId="361"/>
            <ac:spMk id="60" creationId="{90977E45-6148-9B84-DFC8-2651838A15B4}"/>
          </ac:spMkLst>
        </pc:spChg>
        <pc:spChg chg="add mod">
          <ac:chgData name="Thijs Lintermans" userId="313b1df6-1df0-4f9f-8738-1dd74b29d68d" providerId="ADAL" clId="{262F449E-6A55-463C-A99A-8C4D29773E9A}" dt="2023-11-05T18:08:27.893" v="524" actId="1076"/>
          <ac:spMkLst>
            <pc:docMk/>
            <pc:sldMk cId="3771509354" sldId="361"/>
            <ac:spMk id="61" creationId="{A659F005-FEF3-568E-06F0-8BBBBEAB6598}"/>
          </ac:spMkLst>
        </pc:spChg>
        <pc:spChg chg="add mod">
          <ac:chgData name="Thijs Lintermans" userId="313b1df6-1df0-4f9f-8738-1dd74b29d68d" providerId="ADAL" clId="{262F449E-6A55-463C-A99A-8C4D29773E9A}" dt="2023-11-05T18:08:27.893" v="524" actId="1076"/>
          <ac:spMkLst>
            <pc:docMk/>
            <pc:sldMk cId="3771509354" sldId="361"/>
            <ac:spMk id="62" creationId="{3408535D-A57C-8F1C-B833-37CDF810C4EA}"/>
          </ac:spMkLst>
        </pc:spChg>
        <pc:spChg chg="add mod">
          <ac:chgData name="Thijs Lintermans" userId="313b1df6-1df0-4f9f-8738-1dd74b29d68d" providerId="ADAL" clId="{262F449E-6A55-463C-A99A-8C4D29773E9A}" dt="2023-11-05T18:09:16.371" v="543"/>
          <ac:spMkLst>
            <pc:docMk/>
            <pc:sldMk cId="3771509354" sldId="361"/>
            <ac:spMk id="75" creationId="{247EFEC7-4934-2A5E-0C3D-1709FC8FDF99}"/>
          </ac:spMkLst>
        </pc:spChg>
        <pc:picChg chg="add del mod">
          <ac:chgData name="Thijs Lintermans" userId="313b1df6-1df0-4f9f-8738-1dd74b29d68d" providerId="ADAL" clId="{262F449E-6A55-463C-A99A-8C4D29773E9A}" dt="2023-11-05T18:07:58.947" v="516"/>
          <ac:picMkLst>
            <pc:docMk/>
            <pc:sldMk cId="3771509354" sldId="361"/>
            <ac:picMk id="15" creationId="{A01185B0-1731-38AA-4AF5-7E6A918DBE7F}"/>
          </ac:picMkLst>
        </pc:picChg>
        <pc:picChg chg="add del mod">
          <ac:chgData name="Thijs Lintermans" userId="313b1df6-1df0-4f9f-8738-1dd74b29d68d" providerId="ADAL" clId="{262F449E-6A55-463C-A99A-8C4D29773E9A}" dt="2023-11-05T18:07:58.947" v="516"/>
          <ac:picMkLst>
            <pc:docMk/>
            <pc:sldMk cId="3771509354" sldId="361"/>
            <ac:picMk id="16" creationId="{0CAAACA1-B903-6E1E-9276-0DE075FA1E34}"/>
          </ac:picMkLst>
        </pc:picChg>
        <pc:picChg chg="add del mod">
          <ac:chgData name="Thijs Lintermans" userId="313b1df6-1df0-4f9f-8738-1dd74b29d68d" providerId="ADAL" clId="{262F449E-6A55-463C-A99A-8C4D29773E9A}" dt="2023-11-05T18:07:58.947" v="516"/>
          <ac:picMkLst>
            <pc:docMk/>
            <pc:sldMk cId="3771509354" sldId="361"/>
            <ac:picMk id="17" creationId="{0B824464-A9CA-2B0D-3A2C-C6C72D33D1CD}"/>
          </ac:picMkLst>
        </pc:picChg>
        <pc:picChg chg="add del mod">
          <ac:chgData name="Thijs Lintermans" userId="313b1df6-1df0-4f9f-8738-1dd74b29d68d" providerId="ADAL" clId="{262F449E-6A55-463C-A99A-8C4D29773E9A}" dt="2023-11-05T18:07:58.947" v="516"/>
          <ac:picMkLst>
            <pc:docMk/>
            <pc:sldMk cId="3771509354" sldId="361"/>
            <ac:picMk id="18" creationId="{93237157-BBA7-10AA-D6F1-9B690CF209C2}"/>
          </ac:picMkLst>
        </pc:picChg>
        <pc:picChg chg="add del mod">
          <ac:chgData name="Thijs Lintermans" userId="313b1df6-1df0-4f9f-8738-1dd74b29d68d" providerId="ADAL" clId="{262F449E-6A55-463C-A99A-8C4D29773E9A}" dt="2023-11-05T18:07:58.947" v="516"/>
          <ac:picMkLst>
            <pc:docMk/>
            <pc:sldMk cId="3771509354" sldId="361"/>
            <ac:picMk id="19" creationId="{348F8023-82DF-14EC-81CA-C57613A84E1F}"/>
          </ac:picMkLst>
        </pc:picChg>
        <pc:picChg chg="add del mod">
          <ac:chgData name="Thijs Lintermans" userId="313b1df6-1df0-4f9f-8738-1dd74b29d68d" providerId="ADAL" clId="{262F449E-6A55-463C-A99A-8C4D29773E9A}" dt="2023-11-05T18:07:58.947" v="516"/>
          <ac:picMkLst>
            <pc:docMk/>
            <pc:sldMk cId="3771509354" sldId="361"/>
            <ac:picMk id="20" creationId="{0F77298B-E8C7-E0D3-2A03-B488D4D94817}"/>
          </ac:picMkLst>
        </pc:picChg>
        <pc:picChg chg="add del mod">
          <ac:chgData name="Thijs Lintermans" userId="313b1df6-1df0-4f9f-8738-1dd74b29d68d" providerId="ADAL" clId="{262F449E-6A55-463C-A99A-8C4D29773E9A}" dt="2023-11-05T18:07:58.947" v="516"/>
          <ac:picMkLst>
            <pc:docMk/>
            <pc:sldMk cId="3771509354" sldId="361"/>
            <ac:picMk id="21" creationId="{C9498D2C-F204-1365-6F54-B15762AFD94D}"/>
          </ac:picMkLst>
        </pc:picChg>
        <pc:picChg chg="add del mod">
          <ac:chgData name="Thijs Lintermans" userId="313b1df6-1df0-4f9f-8738-1dd74b29d68d" providerId="ADAL" clId="{262F449E-6A55-463C-A99A-8C4D29773E9A}" dt="2023-11-05T18:07:58.947" v="516"/>
          <ac:picMkLst>
            <pc:docMk/>
            <pc:sldMk cId="3771509354" sldId="361"/>
            <ac:picMk id="22" creationId="{4AA21F00-7089-7B01-72CA-598C0CC59B8B}"/>
          </ac:picMkLst>
        </pc:picChg>
        <pc:picChg chg="add del mod">
          <ac:chgData name="Thijs Lintermans" userId="313b1df6-1df0-4f9f-8738-1dd74b29d68d" providerId="ADAL" clId="{262F449E-6A55-463C-A99A-8C4D29773E9A}" dt="2023-11-05T18:07:58.947" v="516"/>
          <ac:picMkLst>
            <pc:docMk/>
            <pc:sldMk cId="3771509354" sldId="361"/>
            <ac:picMk id="23" creationId="{6FF93CB7-D38D-A85F-5847-1FFBECF98D16}"/>
          </ac:picMkLst>
        </pc:picChg>
        <pc:picChg chg="add del mod">
          <ac:chgData name="Thijs Lintermans" userId="313b1df6-1df0-4f9f-8738-1dd74b29d68d" providerId="ADAL" clId="{262F449E-6A55-463C-A99A-8C4D29773E9A}" dt="2023-11-05T18:07:58.947" v="516"/>
          <ac:picMkLst>
            <pc:docMk/>
            <pc:sldMk cId="3771509354" sldId="361"/>
            <ac:picMk id="24" creationId="{AFD3FF5F-E542-9761-635B-257C412D1FCF}"/>
          </ac:picMkLst>
        </pc:picChg>
        <pc:picChg chg="add del mod">
          <ac:chgData name="Thijs Lintermans" userId="313b1df6-1df0-4f9f-8738-1dd74b29d68d" providerId="ADAL" clId="{262F449E-6A55-463C-A99A-8C4D29773E9A}" dt="2023-11-05T18:07:58.947" v="516"/>
          <ac:picMkLst>
            <pc:docMk/>
            <pc:sldMk cId="3771509354" sldId="361"/>
            <ac:picMk id="25" creationId="{4DB1E2F1-3046-9D15-03F3-486B9F7573A4}"/>
          </ac:picMkLst>
        </pc:picChg>
        <pc:picChg chg="add del mod">
          <ac:chgData name="Thijs Lintermans" userId="313b1df6-1df0-4f9f-8738-1dd74b29d68d" providerId="ADAL" clId="{262F449E-6A55-463C-A99A-8C4D29773E9A}" dt="2023-11-05T18:07:58.947" v="516"/>
          <ac:picMkLst>
            <pc:docMk/>
            <pc:sldMk cId="3771509354" sldId="361"/>
            <ac:picMk id="26" creationId="{389E6212-876A-3C0E-3D92-17A198A91BF4}"/>
          </ac:picMkLst>
        </pc:picChg>
        <pc:picChg chg="add del mod">
          <ac:chgData name="Thijs Lintermans" userId="313b1df6-1df0-4f9f-8738-1dd74b29d68d" providerId="ADAL" clId="{262F449E-6A55-463C-A99A-8C4D29773E9A}" dt="2023-11-05T18:08:09.711" v="518"/>
          <ac:picMkLst>
            <pc:docMk/>
            <pc:sldMk cId="3771509354" sldId="361"/>
            <ac:picMk id="27" creationId="{D7B80693-FEDD-F0F0-D2BB-55292FCF350D}"/>
          </ac:picMkLst>
        </pc:picChg>
        <pc:picChg chg="add del mod">
          <ac:chgData name="Thijs Lintermans" userId="313b1df6-1df0-4f9f-8738-1dd74b29d68d" providerId="ADAL" clId="{262F449E-6A55-463C-A99A-8C4D29773E9A}" dt="2023-11-05T18:08:09.711" v="518"/>
          <ac:picMkLst>
            <pc:docMk/>
            <pc:sldMk cId="3771509354" sldId="361"/>
            <ac:picMk id="38" creationId="{4EE62469-AE66-0A14-3C1F-D5EDA3C9132D}"/>
          </ac:picMkLst>
        </pc:picChg>
        <pc:picChg chg="add del mod">
          <ac:chgData name="Thijs Lintermans" userId="313b1df6-1df0-4f9f-8738-1dd74b29d68d" providerId="ADAL" clId="{262F449E-6A55-463C-A99A-8C4D29773E9A}" dt="2023-11-05T18:08:09.711" v="518"/>
          <ac:picMkLst>
            <pc:docMk/>
            <pc:sldMk cId="3771509354" sldId="361"/>
            <ac:picMk id="39" creationId="{598DC0F8-67CA-7924-4FB4-B5C9882D47D8}"/>
          </ac:picMkLst>
        </pc:picChg>
        <pc:picChg chg="add del mod">
          <ac:chgData name="Thijs Lintermans" userId="313b1df6-1df0-4f9f-8738-1dd74b29d68d" providerId="ADAL" clId="{262F449E-6A55-463C-A99A-8C4D29773E9A}" dt="2023-11-05T18:08:09.711" v="518"/>
          <ac:picMkLst>
            <pc:docMk/>
            <pc:sldMk cId="3771509354" sldId="361"/>
            <ac:picMk id="40" creationId="{BF9D501D-A343-42BA-FD22-77EDAF3E31F7}"/>
          </ac:picMkLst>
        </pc:picChg>
        <pc:picChg chg="add del mod">
          <ac:chgData name="Thijs Lintermans" userId="313b1df6-1df0-4f9f-8738-1dd74b29d68d" providerId="ADAL" clId="{262F449E-6A55-463C-A99A-8C4D29773E9A}" dt="2023-11-05T18:08:09.711" v="518"/>
          <ac:picMkLst>
            <pc:docMk/>
            <pc:sldMk cId="3771509354" sldId="361"/>
            <ac:picMk id="41" creationId="{2326CB97-8A4E-2AD9-D320-D6E90440A2D0}"/>
          </ac:picMkLst>
        </pc:picChg>
        <pc:picChg chg="add del mod">
          <ac:chgData name="Thijs Lintermans" userId="313b1df6-1df0-4f9f-8738-1dd74b29d68d" providerId="ADAL" clId="{262F449E-6A55-463C-A99A-8C4D29773E9A}" dt="2023-11-05T18:08:09.711" v="518"/>
          <ac:picMkLst>
            <pc:docMk/>
            <pc:sldMk cId="3771509354" sldId="361"/>
            <ac:picMk id="42" creationId="{8967AA42-0A62-D74A-8F57-AE4535B13FF1}"/>
          </ac:picMkLst>
        </pc:picChg>
        <pc:picChg chg="add del mod">
          <ac:chgData name="Thijs Lintermans" userId="313b1df6-1df0-4f9f-8738-1dd74b29d68d" providerId="ADAL" clId="{262F449E-6A55-463C-A99A-8C4D29773E9A}" dt="2023-11-05T18:08:09.711" v="518"/>
          <ac:picMkLst>
            <pc:docMk/>
            <pc:sldMk cId="3771509354" sldId="361"/>
            <ac:picMk id="43" creationId="{61739CDA-DD4E-C225-B5D2-E74CEA9D4654}"/>
          </ac:picMkLst>
        </pc:picChg>
        <pc:picChg chg="add del mod">
          <ac:chgData name="Thijs Lintermans" userId="313b1df6-1df0-4f9f-8738-1dd74b29d68d" providerId="ADAL" clId="{262F449E-6A55-463C-A99A-8C4D29773E9A}" dt="2023-11-05T18:08:09.711" v="518"/>
          <ac:picMkLst>
            <pc:docMk/>
            <pc:sldMk cId="3771509354" sldId="361"/>
            <ac:picMk id="44" creationId="{1A4BE50B-E786-0DF8-FE63-F3AB59B6A48D}"/>
          </ac:picMkLst>
        </pc:picChg>
        <pc:picChg chg="add del mod">
          <ac:chgData name="Thijs Lintermans" userId="313b1df6-1df0-4f9f-8738-1dd74b29d68d" providerId="ADAL" clId="{262F449E-6A55-463C-A99A-8C4D29773E9A}" dt="2023-11-05T18:08:09.711" v="518"/>
          <ac:picMkLst>
            <pc:docMk/>
            <pc:sldMk cId="3771509354" sldId="361"/>
            <ac:picMk id="45" creationId="{55C2509C-C247-4B6F-63D1-0CAE5A81C4DA}"/>
          </ac:picMkLst>
        </pc:picChg>
        <pc:picChg chg="add del mod">
          <ac:chgData name="Thijs Lintermans" userId="313b1df6-1df0-4f9f-8738-1dd74b29d68d" providerId="ADAL" clId="{262F449E-6A55-463C-A99A-8C4D29773E9A}" dt="2023-11-05T18:08:09.711" v="518"/>
          <ac:picMkLst>
            <pc:docMk/>
            <pc:sldMk cId="3771509354" sldId="361"/>
            <ac:picMk id="46" creationId="{0F57D68A-F007-A838-2837-717DAEFD3491}"/>
          </ac:picMkLst>
        </pc:picChg>
        <pc:picChg chg="add del mod">
          <ac:chgData name="Thijs Lintermans" userId="313b1df6-1df0-4f9f-8738-1dd74b29d68d" providerId="ADAL" clId="{262F449E-6A55-463C-A99A-8C4D29773E9A}" dt="2023-11-05T18:08:09.711" v="518"/>
          <ac:picMkLst>
            <pc:docMk/>
            <pc:sldMk cId="3771509354" sldId="361"/>
            <ac:picMk id="47" creationId="{696D357B-1030-9840-6A5D-DD5273FBC269}"/>
          </ac:picMkLst>
        </pc:picChg>
        <pc:picChg chg="add del mod">
          <ac:chgData name="Thijs Lintermans" userId="313b1df6-1df0-4f9f-8738-1dd74b29d68d" providerId="ADAL" clId="{262F449E-6A55-463C-A99A-8C4D29773E9A}" dt="2023-11-05T18:08:09.711" v="518"/>
          <ac:picMkLst>
            <pc:docMk/>
            <pc:sldMk cId="3771509354" sldId="361"/>
            <ac:picMk id="48" creationId="{4A4BCE19-D81E-A5AB-FA12-A8530F2E3AD6}"/>
          </ac:picMkLst>
        </pc:picChg>
        <pc:picChg chg="add del mod">
          <ac:chgData name="Thijs Lintermans" userId="313b1df6-1df0-4f9f-8738-1dd74b29d68d" providerId="ADAL" clId="{262F449E-6A55-463C-A99A-8C4D29773E9A}" dt="2023-11-05T18:08:09.711" v="518"/>
          <ac:picMkLst>
            <pc:docMk/>
            <pc:sldMk cId="3771509354" sldId="361"/>
            <ac:picMk id="49" creationId="{66A829FF-884A-3D02-CD19-E1E46F6474A5}"/>
          </ac:picMkLst>
        </pc:picChg>
        <pc:picChg chg="add mod">
          <ac:chgData name="Thijs Lintermans" userId="313b1df6-1df0-4f9f-8738-1dd74b29d68d" providerId="ADAL" clId="{262F449E-6A55-463C-A99A-8C4D29773E9A}" dt="2023-11-05T18:08:27.893" v="524" actId="1076"/>
          <ac:picMkLst>
            <pc:docMk/>
            <pc:sldMk cId="3771509354" sldId="361"/>
            <ac:picMk id="52" creationId="{AE7ABA64-2C4D-CCE8-5A15-D8D71E8ED135}"/>
          </ac:picMkLst>
        </pc:picChg>
        <pc:picChg chg="add mod">
          <ac:chgData name="Thijs Lintermans" userId="313b1df6-1df0-4f9f-8738-1dd74b29d68d" providerId="ADAL" clId="{262F449E-6A55-463C-A99A-8C4D29773E9A}" dt="2023-11-05T18:09:09.366" v="542" actId="1076"/>
          <ac:picMkLst>
            <pc:docMk/>
            <pc:sldMk cId="3771509354" sldId="361"/>
            <ac:picMk id="63" creationId="{F311DBB9-65B5-B0BF-C3C7-F61D105AF0C9}"/>
          </ac:picMkLst>
        </pc:picChg>
        <pc:picChg chg="add mod">
          <ac:chgData name="Thijs Lintermans" userId="313b1df6-1df0-4f9f-8738-1dd74b29d68d" providerId="ADAL" clId="{262F449E-6A55-463C-A99A-8C4D29773E9A}" dt="2023-11-05T18:09:02.087" v="538" actId="1076"/>
          <ac:picMkLst>
            <pc:docMk/>
            <pc:sldMk cId="3771509354" sldId="361"/>
            <ac:picMk id="64" creationId="{AF48BB32-4489-098C-3FAD-82326069D321}"/>
          </ac:picMkLst>
        </pc:picChg>
        <pc:picChg chg="add mod">
          <ac:chgData name="Thijs Lintermans" userId="313b1df6-1df0-4f9f-8738-1dd74b29d68d" providerId="ADAL" clId="{262F449E-6A55-463C-A99A-8C4D29773E9A}" dt="2023-11-05T18:08:52.443" v="533" actId="1076"/>
          <ac:picMkLst>
            <pc:docMk/>
            <pc:sldMk cId="3771509354" sldId="361"/>
            <ac:picMk id="65" creationId="{0B795ADC-F0EA-F7B0-14A4-41B810B49F32}"/>
          </ac:picMkLst>
        </pc:picChg>
        <pc:picChg chg="add mod">
          <ac:chgData name="Thijs Lintermans" userId="313b1df6-1df0-4f9f-8738-1dd74b29d68d" providerId="ADAL" clId="{262F449E-6A55-463C-A99A-8C4D29773E9A}" dt="2023-11-05T18:08:41.641" v="528" actId="1076"/>
          <ac:picMkLst>
            <pc:docMk/>
            <pc:sldMk cId="3771509354" sldId="361"/>
            <ac:picMk id="66" creationId="{D73E7EFF-F7D0-E1B2-6697-B2CE4E76F136}"/>
          </ac:picMkLst>
        </pc:picChg>
        <pc:picChg chg="add mod">
          <ac:chgData name="Thijs Lintermans" userId="313b1df6-1df0-4f9f-8738-1dd74b29d68d" providerId="ADAL" clId="{262F449E-6A55-463C-A99A-8C4D29773E9A}" dt="2023-11-05T18:08:39.034" v="527" actId="1076"/>
          <ac:picMkLst>
            <pc:docMk/>
            <pc:sldMk cId="3771509354" sldId="361"/>
            <ac:picMk id="67" creationId="{56A1E727-5D8E-E0BC-A2B2-5A1C79699713}"/>
          </ac:picMkLst>
        </pc:picChg>
        <pc:picChg chg="add mod">
          <ac:chgData name="Thijs Lintermans" userId="313b1df6-1df0-4f9f-8738-1dd74b29d68d" providerId="ADAL" clId="{262F449E-6A55-463C-A99A-8C4D29773E9A}" dt="2023-11-05T18:08:35.824" v="526" actId="1076"/>
          <ac:picMkLst>
            <pc:docMk/>
            <pc:sldMk cId="3771509354" sldId="361"/>
            <ac:picMk id="68" creationId="{652F5CE9-1015-D9F3-22A5-BD6122D237F5}"/>
          </ac:picMkLst>
        </pc:picChg>
        <pc:picChg chg="add mod">
          <ac:chgData name="Thijs Lintermans" userId="313b1df6-1df0-4f9f-8738-1dd74b29d68d" providerId="ADAL" clId="{262F449E-6A55-463C-A99A-8C4D29773E9A}" dt="2023-11-05T18:09:05.684" v="539" actId="1076"/>
          <ac:picMkLst>
            <pc:docMk/>
            <pc:sldMk cId="3771509354" sldId="361"/>
            <ac:picMk id="69" creationId="{B3D67B11-4536-2951-4444-52B44F13287D}"/>
          </ac:picMkLst>
        </pc:picChg>
        <pc:picChg chg="add mod">
          <ac:chgData name="Thijs Lintermans" userId="313b1df6-1df0-4f9f-8738-1dd74b29d68d" providerId="ADAL" clId="{262F449E-6A55-463C-A99A-8C4D29773E9A}" dt="2023-11-05T18:08:46.038" v="530" actId="1076"/>
          <ac:picMkLst>
            <pc:docMk/>
            <pc:sldMk cId="3771509354" sldId="361"/>
            <ac:picMk id="70" creationId="{D0027675-5C34-F34C-E15C-7D6655D911DB}"/>
          </ac:picMkLst>
        </pc:picChg>
        <pc:picChg chg="add mod">
          <ac:chgData name="Thijs Lintermans" userId="313b1df6-1df0-4f9f-8738-1dd74b29d68d" providerId="ADAL" clId="{262F449E-6A55-463C-A99A-8C4D29773E9A}" dt="2023-11-05T18:08:44.382" v="529" actId="1076"/>
          <ac:picMkLst>
            <pc:docMk/>
            <pc:sldMk cId="3771509354" sldId="361"/>
            <ac:picMk id="71" creationId="{7AC3F210-028E-3EFA-A75C-1E2F7790265B}"/>
          </ac:picMkLst>
        </pc:picChg>
        <pc:picChg chg="add mod">
          <ac:chgData name="Thijs Lintermans" userId="313b1df6-1df0-4f9f-8738-1dd74b29d68d" providerId="ADAL" clId="{262F449E-6A55-463C-A99A-8C4D29773E9A}" dt="2023-11-05T18:08:47.627" v="531" actId="1076"/>
          <ac:picMkLst>
            <pc:docMk/>
            <pc:sldMk cId="3771509354" sldId="361"/>
            <ac:picMk id="72" creationId="{D79E47AA-2903-F54A-3BB4-133DB878DE0E}"/>
          </ac:picMkLst>
        </pc:picChg>
        <pc:picChg chg="add mod">
          <ac:chgData name="Thijs Lintermans" userId="313b1df6-1df0-4f9f-8738-1dd74b29d68d" providerId="ADAL" clId="{262F449E-6A55-463C-A99A-8C4D29773E9A}" dt="2023-11-05T18:08:57.521" v="536" actId="1076"/>
          <ac:picMkLst>
            <pc:docMk/>
            <pc:sldMk cId="3771509354" sldId="361"/>
            <ac:picMk id="73" creationId="{1D59A4AA-AEAA-A65B-6D7C-79BA00C63C4D}"/>
          </ac:picMkLst>
        </pc:picChg>
        <pc:picChg chg="add mod">
          <ac:chgData name="Thijs Lintermans" userId="313b1df6-1df0-4f9f-8738-1dd74b29d68d" providerId="ADAL" clId="{262F449E-6A55-463C-A99A-8C4D29773E9A}" dt="2023-11-05T18:08:50.522" v="532" actId="1076"/>
          <ac:picMkLst>
            <pc:docMk/>
            <pc:sldMk cId="3771509354" sldId="361"/>
            <ac:picMk id="74" creationId="{652A9B45-57E2-4610-C8F2-E5E3E780D260}"/>
          </ac:picMkLst>
        </pc:picChg>
      </pc:sldChg>
      <pc:sldChg chg="addSp delSp modSp new mod modClrScheme chgLayout">
        <pc:chgData name="Thijs Lintermans" userId="313b1df6-1df0-4f9f-8738-1dd74b29d68d" providerId="ADAL" clId="{262F449E-6A55-463C-A99A-8C4D29773E9A}" dt="2023-11-05T18:16:34.536" v="585" actId="1076"/>
        <pc:sldMkLst>
          <pc:docMk/>
          <pc:sldMk cId="3591850254" sldId="362"/>
        </pc:sldMkLst>
        <pc:spChg chg="del">
          <ac:chgData name="Thijs Lintermans" userId="313b1df6-1df0-4f9f-8738-1dd74b29d68d" providerId="ADAL" clId="{262F449E-6A55-463C-A99A-8C4D29773E9A}" dt="2023-11-05T18:09:43.411" v="549" actId="26606"/>
          <ac:spMkLst>
            <pc:docMk/>
            <pc:sldMk cId="3591850254" sldId="362"/>
            <ac:spMk id="2" creationId="{CDD47E5B-43A2-91E8-B442-BD1F5974CDD8}"/>
          </ac:spMkLst>
        </pc:spChg>
        <pc:spChg chg="del">
          <ac:chgData name="Thijs Lintermans" userId="313b1df6-1df0-4f9f-8738-1dd74b29d68d" providerId="ADAL" clId="{262F449E-6A55-463C-A99A-8C4D29773E9A}" dt="2023-11-05T18:09:38.311" v="546" actId="478"/>
          <ac:spMkLst>
            <pc:docMk/>
            <pc:sldMk cId="3591850254" sldId="362"/>
            <ac:spMk id="3" creationId="{32119BBE-69F4-514C-988F-10899DCB162A}"/>
          </ac:spMkLst>
        </pc:spChg>
        <pc:spChg chg="mod">
          <ac:chgData name="Thijs Lintermans" userId="313b1df6-1df0-4f9f-8738-1dd74b29d68d" providerId="ADAL" clId="{262F449E-6A55-463C-A99A-8C4D29773E9A}" dt="2023-11-05T18:12:50.739" v="577" actId="20577"/>
          <ac:spMkLst>
            <pc:docMk/>
            <pc:sldMk cId="3591850254" sldId="362"/>
            <ac:spMk id="4" creationId="{61E41F2B-03B1-5327-8F22-F261396993AF}"/>
          </ac:spMkLst>
        </pc:spChg>
        <pc:spChg chg="add mod">
          <ac:chgData name="Thijs Lintermans" userId="313b1df6-1df0-4f9f-8738-1dd74b29d68d" providerId="ADAL" clId="{262F449E-6A55-463C-A99A-8C4D29773E9A}" dt="2023-11-05T18:09:57.414" v="554" actId="1076"/>
          <ac:spMkLst>
            <pc:docMk/>
            <pc:sldMk cId="3591850254" sldId="362"/>
            <ac:spMk id="7" creationId="{156E0039-B59E-020E-1160-375C77A97AC3}"/>
          </ac:spMkLst>
        </pc:spChg>
        <pc:spChg chg="add del mod">
          <ac:chgData name="Thijs Lintermans" userId="313b1df6-1df0-4f9f-8738-1dd74b29d68d" providerId="ADAL" clId="{262F449E-6A55-463C-A99A-8C4D29773E9A}" dt="2023-11-05T18:09:55.335" v="552" actId="478"/>
          <ac:spMkLst>
            <pc:docMk/>
            <pc:sldMk cId="3591850254" sldId="362"/>
            <ac:spMk id="9" creationId="{ACB5E534-5518-0A21-768F-3A2489293EBE}"/>
          </ac:spMkLst>
        </pc:spChg>
        <pc:spChg chg="add del mod">
          <ac:chgData name="Thijs Lintermans" userId="313b1df6-1df0-4f9f-8738-1dd74b29d68d" providerId="ADAL" clId="{262F449E-6A55-463C-A99A-8C4D29773E9A}" dt="2023-11-05T18:09:46.044" v="550" actId="478"/>
          <ac:spMkLst>
            <pc:docMk/>
            <pc:sldMk cId="3591850254" sldId="362"/>
            <ac:spMk id="11" creationId="{D3A73D74-4D6D-F1CC-E668-3FC40085B2F3}"/>
          </ac:spMkLst>
        </pc:spChg>
        <pc:graphicFrameChg chg="add del mod">
          <ac:chgData name="Thijs Lintermans" userId="313b1df6-1df0-4f9f-8738-1dd74b29d68d" providerId="ADAL" clId="{262F449E-6A55-463C-A99A-8C4D29773E9A}" dt="2023-11-05T18:09:39.973" v="548"/>
          <ac:graphicFrameMkLst>
            <pc:docMk/>
            <pc:sldMk cId="3591850254" sldId="362"/>
            <ac:graphicFrameMk id="5" creationId="{B9BF5875-D728-06EA-BCAE-72F19CB77869}"/>
          </ac:graphicFrameMkLst>
        </pc:graphicFrameChg>
        <pc:graphicFrameChg chg="add mod">
          <ac:chgData name="Thijs Lintermans" userId="313b1df6-1df0-4f9f-8738-1dd74b29d68d" providerId="ADAL" clId="{262F449E-6A55-463C-A99A-8C4D29773E9A}" dt="2023-11-05T18:16:34.536" v="585" actId="1076"/>
          <ac:graphicFrameMkLst>
            <pc:docMk/>
            <pc:sldMk cId="3591850254" sldId="362"/>
            <ac:graphicFrameMk id="6" creationId="{07B8E950-FDAC-8360-592C-C21D8DAF3080}"/>
          </ac:graphicFrameMkLst>
        </pc:graphicFrameChg>
      </pc:sldChg>
      <pc:sldChg chg="addSp delSp modSp new mod modClrScheme chgLayout">
        <pc:chgData name="Thijs Lintermans" userId="313b1df6-1df0-4f9f-8738-1dd74b29d68d" providerId="ADAL" clId="{262F449E-6A55-463C-A99A-8C4D29773E9A}" dt="2023-11-05T18:12:48.333" v="576" actId="20577"/>
        <pc:sldMkLst>
          <pc:docMk/>
          <pc:sldMk cId="3159908168" sldId="363"/>
        </pc:sldMkLst>
        <pc:spChg chg="del">
          <ac:chgData name="Thijs Lintermans" userId="313b1df6-1df0-4f9f-8738-1dd74b29d68d" providerId="ADAL" clId="{262F449E-6A55-463C-A99A-8C4D29773E9A}" dt="2023-11-05T18:11:19.556" v="559" actId="26606"/>
          <ac:spMkLst>
            <pc:docMk/>
            <pc:sldMk cId="3159908168" sldId="363"/>
            <ac:spMk id="2" creationId="{DB96A01F-289E-EA2A-D8FC-39CA258DEC6C}"/>
          </ac:spMkLst>
        </pc:spChg>
        <pc:spChg chg="del">
          <ac:chgData name="Thijs Lintermans" userId="313b1df6-1df0-4f9f-8738-1dd74b29d68d" providerId="ADAL" clId="{262F449E-6A55-463C-A99A-8C4D29773E9A}" dt="2023-11-05T18:11:19.556" v="559" actId="26606"/>
          <ac:spMkLst>
            <pc:docMk/>
            <pc:sldMk cId="3159908168" sldId="363"/>
            <ac:spMk id="3" creationId="{8EAC8573-8923-204B-049B-BE6A333A2143}"/>
          </ac:spMkLst>
        </pc:spChg>
        <pc:spChg chg="mod">
          <ac:chgData name="Thijs Lintermans" userId="313b1df6-1df0-4f9f-8738-1dd74b29d68d" providerId="ADAL" clId="{262F449E-6A55-463C-A99A-8C4D29773E9A}" dt="2023-11-05T18:12:48.333" v="576" actId="20577"/>
          <ac:spMkLst>
            <pc:docMk/>
            <pc:sldMk cId="3159908168" sldId="363"/>
            <ac:spMk id="4" creationId="{E1A2060C-317C-CA3F-E160-29B4F594B91F}"/>
          </ac:spMkLst>
        </pc:spChg>
        <pc:spChg chg="add mod">
          <ac:chgData name="Thijs Lintermans" userId="313b1df6-1df0-4f9f-8738-1dd74b29d68d" providerId="ADAL" clId="{262F449E-6A55-463C-A99A-8C4D29773E9A}" dt="2023-11-05T18:12:00.530" v="567" actId="1076"/>
          <ac:spMkLst>
            <pc:docMk/>
            <pc:sldMk cId="3159908168" sldId="363"/>
            <ac:spMk id="6" creationId="{53ED0C45-862A-3F8D-EAB5-0CAF47AC320A}"/>
          </ac:spMkLst>
        </pc:spChg>
        <pc:spChg chg="add del mod">
          <ac:chgData name="Thijs Lintermans" userId="313b1df6-1df0-4f9f-8738-1dd74b29d68d" providerId="ADAL" clId="{262F449E-6A55-463C-A99A-8C4D29773E9A}" dt="2023-11-05T18:11:54.617" v="565"/>
          <ac:spMkLst>
            <pc:docMk/>
            <pc:sldMk cId="3159908168" sldId="363"/>
            <ac:spMk id="7" creationId="{97AD016F-1A64-C5DC-22F1-E7D7EACFF371}"/>
          </ac:spMkLst>
        </pc:spChg>
        <pc:spChg chg="add mod">
          <ac:chgData name="Thijs Lintermans" userId="313b1df6-1df0-4f9f-8738-1dd74b29d68d" providerId="ADAL" clId="{262F449E-6A55-463C-A99A-8C4D29773E9A}" dt="2023-11-05T18:12:32.217" v="574" actId="14100"/>
          <ac:spMkLst>
            <pc:docMk/>
            <pc:sldMk cId="3159908168" sldId="363"/>
            <ac:spMk id="8" creationId="{5417AC88-7D83-FAD2-2E54-4FC004E2E77B}"/>
          </ac:spMkLst>
        </pc:spChg>
        <pc:spChg chg="add del mod">
          <ac:chgData name="Thijs Lintermans" userId="313b1df6-1df0-4f9f-8738-1dd74b29d68d" providerId="ADAL" clId="{262F449E-6A55-463C-A99A-8C4D29773E9A}" dt="2023-11-05T18:11:29.302" v="560"/>
          <ac:spMkLst>
            <pc:docMk/>
            <pc:sldMk cId="3159908168" sldId="363"/>
            <ac:spMk id="9" creationId="{B8A8598E-C343-51FF-B47E-F9EC3B6966D7}"/>
          </ac:spMkLst>
        </pc:spChg>
        <pc:spChg chg="add del mod">
          <ac:chgData name="Thijs Lintermans" userId="313b1df6-1df0-4f9f-8738-1dd74b29d68d" providerId="ADAL" clId="{262F449E-6A55-463C-A99A-8C4D29773E9A}" dt="2023-11-05T18:12:17.931" v="569" actId="478"/>
          <ac:spMkLst>
            <pc:docMk/>
            <pc:sldMk cId="3159908168" sldId="363"/>
            <ac:spMk id="11" creationId="{3E1C3009-6F62-9ED1-F492-B05FAD16788B}"/>
          </ac:spMkLst>
        </pc:spChg>
        <pc:picChg chg="add del mod">
          <ac:chgData name="Thijs Lintermans" userId="313b1df6-1df0-4f9f-8738-1dd74b29d68d" providerId="ADAL" clId="{262F449E-6A55-463C-A99A-8C4D29773E9A}" dt="2023-11-05T18:11:11.678" v="558"/>
          <ac:picMkLst>
            <pc:docMk/>
            <pc:sldMk cId="3159908168" sldId="363"/>
            <ac:picMk id="5" creationId="{559F4C75-7B1F-E04C-0576-F315E945EAFC}"/>
          </ac:picMkLst>
        </pc:picChg>
      </pc:sldChg>
      <pc:sldMasterChg chg="addSldLayout delSldLayout modSldLayout">
        <pc:chgData name="Thijs Lintermans" userId="313b1df6-1df0-4f9f-8738-1dd74b29d68d" providerId="ADAL" clId="{262F449E-6A55-463C-A99A-8C4D29773E9A}" dt="2023-10-16T09:14:14.771" v="2" actId="11236"/>
        <pc:sldMasterMkLst>
          <pc:docMk/>
          <pc:sldMasterMk cId="1041193435" sldId="2147483648"/>
        </pc:sldMasterMkLst>
        <pc:sldLayoutChg chg="new del mod">
          <pc:chgData name="Thijs Lintermans" userId="313b1df6-1df0-4f9f-8738-1dd74b29d68d" providerId="ADAL" clId="{262F449E-6A55-463C-A99A-8C4D29773E9A}" dt="2023-10-16T09:14:14.771" v="2" actId="11236"/>
          <pc:sldLayoutMkLst>
            <pc:docMk/>
            <pc:sldMasterMk cId="1041193435" sldId="2147483648"/>
            <pc:sldLayoutMk cId="2546655029" sldId="2147483660"/>
          </pc:sldLayoutMkLst>
        </pc:sldLayoutChg>
      </pc:sldMasterChg>
      <pc:sldMasterChg chg="addSp">
        <pc:chgData name="Thijs Lintermans" userId="313b1df6-1df0-4f9f-8738-1dd74b29d68d" providerId="ADAL" clId="{262F449E-6A55-463C-A99A-8C4D29773E9A}" dt="2023-10-16T09:40:10.215" v="6"/>
        <pc:sldMasterMkLst>
          <pc:docMk/>
          <pc:sldMasterMk cId="579466114" sldId="2147483660"/>
        </pc:sldMasterMkLst>
        <pc:spChg chg="add">
          <ac:chgData name="Thijs Lintermans" userId="313b1df6-1df0-4f9f-8738-1dd74b29d68d" providerId="ADAL" clId="{262F449E-6A55-463C-A99A-8C4D29773E9A}" dt="2023-10-16T09:40:10.215" v="6"/>
          <ac:spMkLst>
            <pc:docMk/>
            <pc:sldMasterMk cId="579466114" sldId="2147483660"/>
            <ac:spMk id="2" creationId="{35CE75BF-6E29-A9ED-75C6-0AAD58B29DE4}"/>
          </ac:spMkLst>
        </pc:spChg>
      </pc:sldMasterChg>
      <pc:sldMasterChg chg="new del mod addSldLayout delSldLayout">
        <pc:chgData name="Thijs Lintermans" userId="313b1df6-1df0-4f9f-8738-1dd74b29d68d" providerId="ADAL" clId="{262F449E-6A55-463C-A99A-8C4D29773E9A}" dt="2023-10-16T09:15:01.023" v="4" actId="6938"/>
        <pc:sldMasterMkLst>
          <pc:docMk/>
          <pc:sldMasterMk cId="3871328002" sldId="2147483660"/>
        </pc:sldMasterMkLst>
        <pc:sldLayoutChg chg="new del replId">
          <pc:chgData name="Thijs Lintermans" userId="313b1df6-1df0-4f9f-8738-1dd74b29d68d" providerId="ADAL" clId="{262F449E-6A55-463C-A99A-8C4D29773E9A}" dt="2023-10-16T09:15:01.023" v="4" actId="6938"/>
          <pc:sldLayoutMkLst>
            <pc:docMk/>
            <pc:sldMasterMk cId="3871328002" sldId="2147483660"/>
            <pc:sldLayoutMk cId="1741535926" sldId="2147483661"/>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2375531801" sldId="2147483662"/>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2861030115" sldId="2147483663"/>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4237202691" sldId="2147483664"/>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185218764" sldId="2147483665"/>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495446200" sldId="2147483666"/>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3047807519" sldId="2147483667"/>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1072966332" sldId="2147483668"/>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4080681086" sldId="2147483669"/>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2042305768" sldId="2147483670"/>
          </pc:sldLayoutMkLst>
        </pc:sldLayoutChg>
        <pc:sldLayoutChg chg="new del replId">
          <pc:chgData name="Thijs Lintermans" userId="313b1df6-1df0-4f9f-8738-1dd74b29d68d" providerId="ADAL" clId="{262F449E-6A55-463C-A99A-8C4D29773E9A}" dt="2023-10-16T09:15:01.023" v="4" actId="6938"/>
          <pc:sldLayoutMkLst>
            <pc:docMk/>
            <pc:sldMasterMk cId="3871328002" sldId="2147483660"/>
            <pc:sldLayoutMk cId="517906830" sldId="2147483671"/>
          </pc:sldLayoutMkLst>
        </pc:sldLayoutChg>
      </pc:sldMasterChg>
      <pc:sldMasterChg chg="addSp modTransition">
        <pc:chgData name="Thijs Lintermans" userId="313b1df6-1df0-4f9f-8738-1dd74b29d68d" providerId="ADAL" clId="{262F449E-6A55-463C-A99A-8C4D29773E9A}" dt="2023-10-16T09:41:14.194" v="21"/>
        <pc:sldMasterMkLst>
          <pc:docMk/>
          <pc:sldMasterMk cId="1915949898" sldId="2147483717"/>
        </pc:sldMasterMkLst>
        <pc:spChg chg="add">
          <ac:chgData name="Thijs Lintermans" userId="313b1df6-1df0-4f9f-8738-1dd74b29d68d" providerId="ADAL" clId="{262F449E-6A55-463C-A99A-8C4D29773E9A}" dt="2023-10-16T09:41:14.194" v="21"/>
          <ac:spMkLst>
            <pc:docMk/>
            <pc:sldMasterMk cId="1915949898" sldId="2147483717"/>
            <ac:spMk id="7" creationId="{672D929C-518F-01A8-D9FD-5730A79BA6DA}"/>
          </ac:spMkLst>
        </pc:spChg>
      </pc:sldMasterChg>
      <pc:sldMasterChg chg="addSp modTransition">
        <pc:chgData name="Thijs Lintermans" userId="313b1df6-1df0-4f9f-8738-1dd74b29d68d" providerId="ADAL" clId="{262F449E-6A55-463C-A99A-8C4D29773E9A}" dt="2023-10-16T09:40:53.162" v="11"/>
        <pc:sldMasterMkLst>
          <pc:docMk/>
          <pc:sldMasterMk cId="3228093623" sldId="2147483717"/>
        </pc:sldMasterMkLst>
        <pc:spChg chg="add">
          <ac:chgData name="Thijs Lintermans" userId="313b1df6-1df0-4f9f-8738-1dd74b29d68d" providerId="ADAL" clId="{262F449E-6A55-463C-A99A-8C4D29773E9A}" dt="2023-10-16T09:40:53.162" v="11"/>
          <ac:spMkLst>
            <pc:docMk/>
            <pc:sldMasterMk cId="3228093623" sldId="2147483717"/>
            <ac:spMk id="7" creationId="{ED478200-DDED-19ED-C428-B6D6570B06BE}"/>
          </ac:spMkLst>
        </pc:spChg>
      </pc:sldMasterChg>
      <pc:sldMasterChg chg="addSp delSldLayout">
        <pc:chgData name="Thijs Lintermans" userId="313b1df6-1df0-4f9f-8738-1dd74b29d68d" providerId="ADAL" clId="{262F449E-6A55-463C-A99A-8C4D29773E9A}" dt="2023-10-23T09:33:44.473" v="439" actId="47"/>
        <pc:sldMasterMkLst>
          <pc:docMk/>
          <pc:sldMasterMk cId="4085933802" sldId="2147483729"/>
        </pc:sldMasterMkLst>
        <pc:spChg chg="add">
          <ac:chgData name="Thijs Lintermans" userId="313b1df6-1df0-4f9f-8738-1dd74b29d68d" providerId="ADAL" clId="{262F449E-6A55-463C-A99A-8C4D29773E9A}" dt="2023-10-23T09:11:37.516" v="26"/>
          <ac:spMkLst>
            <pc:docMk/>
            <pc:sldMasterMk cId="4085933802" sldId="2147483729"/>
            <ac:spMk id="2" creationId="{F3C41852-C883-8979-5E99-F8D3D5AC4B05}"/>
          </ac:spMkLst>
        </pc:spChg>
        <pc:sldLayoutChg chg="del">
          <pc:chgData name="Thijs Lintermans" userId="313b1df6-1df0-4f9f-8738-1dd74b29d68d" providerId="ADAL" clId="{262F449E-6A55-463C-A99A-8C4D29773E9A}" dt="2023-10-23T09:33:44.473" v="439" actId="47"/>
          <pc:sldLayoutMkLst>
            <pc:docMk/>
            <pc:sldMasterMk cId="4085933802" sldId="2147483729"/>
            <pc:sldLayoutMk cId="3266482575" sldId="2147483736"/>
          </pc:sldLayoutMkLst>
        </pc:sldLayoutChg>
      </pc:sldMasterChg>
    </pc:docChg>
  </pc:docChgLst>
  <pc:docChgLst>
    <pc:chgData name="Siebe Gios" userId="1782948f-9c33-4243-809f-859ba952a605" providerId="ADAL" clId="{F6A26C47-923D-4BC2-9859-759C832BCCBC}"/>
    <pc:docChg chg="undo redo custSel addSld delSld modSld">
      <pc:chgData name="Siebe Gios" userId="1782948f-9c33-4243-809f-859ba952a605" providerId="ADAL" clId="{F6A26C47-923D-4BC2-9859-759C832BCCBC}" dt="2023-11-05T18:06:51.667" v="9059" actId="1036"/>
      <pc:docMkLst>
        <pc:docMk/>
      </pc:docMkLst>
      <pc:sldChg chg="modSp mod">
        <pc:chgData name="Siebe Gios" userId="1782948f-9c33-4243-809f-859ba952a605" providerId="ADAL" clId="{F6A26C47-923D-4BC2-9859-759C832BCCBC}" dt="2023-10-23T09:30:46.249" v="8688" actId="20577"/>
        <pc:sldMkLst>
          <pc:docMk/>
          <pc:sldMk cId="2444434884" sldId="257"/>
        </pc:sldMkLst>
        <pc:spChg chg="mod">
          <ac:chgData name="Siebe Gios" userId="1782948f-9c33-4243-809f-859ba952a605" providerId="ADAL" clId="{F6A26C47-923D-4BC2-9859-759C832BCCBC}" dt="2023-10-04T14:44:48.774" v="44" actId="20577"/>
          <ac:spMkLst>
            <pc:docMk/>
            <pc:sldMk cId="2444434884" sldId="257"/>
            <ac:spMk id="3" creationId="{00000000-0000-0000-0000-000000000000}"/>
          </ac:spMkLst>
        </pc:spChg>
        <pc:spChg chg="mod">
          <ac:chgData name="Siebe Gios" userId="1782948f-9c33-4243-809f-859ba952a605" providerId="ADAL" clId="{F6A26C47-923D-4BC2-9859-759C832BCCBC}" dt="2023-10-23T09:30:46.249" v="8688" actId="20577"/>
          <ac:spMkLst>
            <pc:docMk/>
            <pc:sldMk cId="2444434884" sldId="257"/>
            <ac:spMk id="4" creationId="{00000000-0000-0000-0000-000000000000}"/>
          </ac:spMkLst>
        </pc:spChg>
      </pc:sldChg>
      <pc:sldChg chg="addSp delSp modSp mod modClrScheme chgLayout">
        <pc:chgData name="Siebe Gios" userId="1782948f-9c33-4243-809f-859ba952a605" providerId="ADAL" clId="{F6A26C47-923D-4BC2-9859-759C832BCCBC}" dt="2023-10-23T09:30:50.239" v="8689" actId="20577"/>
        <pc:sldMkLst>
          <pc:docMk/>
          <pc:sldMk cId="1038307486" sldId="258"/>
        </pc:sldMkLst>
        <pc:spChg chg="mod ord">
          <ac:chgData name="Siebe Gios" userId="1782948f-9c33-4243-809f-859ba952a605" providerId="ADAL" clId="{F6A26C47-923D-4BC2-9859-759C832BCCBC}" dt="2023-10-23T09:17:01.150" v="8486" actId="20577"/>
          <ac:spMkLst>
            <pc:docMk/>
            <pc:sldMk cId="1038307486" sldId="258"/>
            <ac:spMk id="2" creationId="{00000000-0000-0000-0000-000000000000}"/>
          </ac:spMkLst>
        </pc:spChg>
        <pc:spChg chg="add del mod ord">
          <ac:chgData name="Siebe Gios" userId="1782948f-9c33-4243-809f-859ba952a605" providerId="ADAL" clId="{F6A26C47-923D-4BC2-9859-759C832BCCBC}" dt="2023-10-23T09:16:44.435" v="8461" actId="478"/>
          <ac:spMkLst>
            <pc:docMk/>
            <pc:sldMk cId="1038307486" sldId="258"/>
            <ac:spMk id="3" creationId="{00000000-0000-0000-0000-000000000000}"/>
          </ac:spMkLst>
        </pc:spChg>
        <pc:spChg chg="mod ord">
          <ac:chgData name="Siebe Gios" userId="1782948f-9c33-4243-809f-859ba952a605" providerId="ADAL" clId="{F6A26C47-923D-4BC2-9859-759C832BCCBC}" dt="2023-10-23T09:30:50.239" v="8689" actId="20577"/>
          <ac:spMkLst>
            <pc:docMk/>
            <pc:sldMk cId="1038307486" sldId="258"/>
            <ac:spMk id="4" creationId="{00000000-0000-0000-0000-000000000000}"/>
          </ac:spMkLst>
        </pc:spChg>
        <pc:spChg chg="add mod ord">
          <ac:chgData name="Siebe Gios" userId="1782948f-9c33-4243-809f-859ba952a605" providerId="ADAL" clId="{F6A26C47-923D-4BC2-9859-759C832BCCBC}" dt="2023-10-23T09:16:38.327" v="8458" actId="20577"/>
          <ac:spMkLst>
            <pc:docMk/>
            <pc:sldMk cId="1038307486" sldId="258"/>
            <ac:spMk id="5" creationId="{1DD7173C-61F6-486F-8BD7-0B8CCEF081B2}"/>
          </ac:spMkLst>
        </pc:spChg>
        <pc:spChg chg="add mod ord">
          <ac:chgData name="Siebe Gios" userId="1782948f-9c33-4243-809f-859ba952a605" providerId="ADAL" clId="{F6A26C47-923D-4BC2-9859-759C832BCCBC}" dt="2023-10-23T09:19:36.048" v="8624" actId="1076"/>
          <ac:spMkLst>
            <pc:docMk/>
            <pc:sldMk cId="1038307486" sldId="258"/>
            <ac:spMk id="6" creationId="{475D3795-A6F9-1341-8CEB-06EF31BD7706}"/>
          </ac:spMkLst>
        </pc:spChg>
        <pc:spChg chg="add mod ord">
          <ac:chgData name="Siebe Gios" userId="1782948f-9c33-4243-809f-859ba952a605" providerId="ADAL" clId="{F6A26C47-923D-4BC2-9859-759C832BCCBC}" dt="2023-10-23T09:19:36.048" v="8624" actId="1076"/>
          <ac:spMkLst>
            <pc:docMk/>
            <pc:sldMk cId="1038307486" sldId="258"/>
            <ac:spMk id="7" creationId="{5927495E-ECBF-4F3C-3036-95F6718A74A6}"/>
          </ac:spMkLst>
        </pc:spChg>
        <pc:spChg chg="add del mod ord">
          <ac:chgData name="Siebe Gios" userId="1782948f-9c33-4243-809f-859ba952a605" providerId="ADAL" clId="{F6A26C47-923D-4BC2-9859-759C832BCCBC}" dt="2023-10-23T09:18:26.163" v="8611" actId="478"/>
          <ac:spMkLst>
            <pc:docMk/>
            <pc:sldMk cId="1038307486" sldId="258"/>
            <ac:spMk id="8" creationId="{CA3660E0-5900-FD1C-55A0-1FD8810C9EDD}"/>
          </ac:spMkLst>
        </pc:spChg>
        <pc:spChg chg="add mod ord">
          <ac:chgData name="Siebe Gios" userId="1782948f-9c33-4243-809f-859ba952a605" providerId="ADAL" clId="{F6A26C47-923D-4BC2-9859-759C832BCCBC}" dt="2023-10-23T09:19:24.265" v="8620" actId="1076"/>
          <ac:spMkLst>
            <pc:docMk/>
            <pc:sldMk cId="1038307486" sldId="258"/>
            <ac:spMk id="9" creationId="{050831F6-F832-AA3B-E3AC-20D5FE4C2580}"/>
          </ac:spMkLst>
        </pc:spChg>
        <pc:spChg chg="add mod ord">
          <ac:chgData name="Siebe Gios" userId="1782948f-9c33-4243-809f-859ba952a605" providerId="ADAL" clId="{F6A26C47-923D-4BC2-9859-759C832BCCBC}" dt="2023-10-23T09:19:24.265" v="8620" actId="1076"/>
          <ac:spMkLst>
            <pc:docMk/>
            <pc:sldMk cId="1038307486" sldId="258"/>
            <ac:spMk id="10" creationId="{1B13FC2E-E817-5AFF-4122-02D5995FCC3A}"/>
          </ac:spMkLst>
        </pc:spChg>
        <pc:spChg chg="add del mod ord">
          <ac:chgData name="Siebe Gios" userId="1782948f-9c33-4243-809f-859ba952a605" providerId="ADAL" clId="{F6A26C47-923D-4BC2-9859-759C832BCCBC}" dt="2023-10-23T09:18:20.008" v="8609" actId="478"/>
          <ac:spMkLst>
            <pc:docMk/>
            <pc:sldMk cId="1038307486" sldId="258"/>
            <ac:spMk id="11" creationId="{48DC1479-048A-088B-FEB0-16E136B8CBBD}"/>
          </ac:spMkLst>
        </pc:spChg>
        <pc:spChg chg="add mod ord">
          <ac:chgData name="Siebe Gios" userId="1782948f-9c33-4243-809f-859ba952a605" providerId="ADAL" clId="{F6A26C47-923D-4BC2-9859-759C832BCCBC}" dt="2023-10-23T09:19:07.941" v="8618" actId="1076"/>
          <ac:spMkLst>
            <pc:docMk/>
            <pc:sldMk cId="1038307486" sldId="258"/>
            <ac:spMk id="12" creationId="{882EC297-9318-E90F-6F75-DC27CA368B9E}"/>
          </ac:spMkLst>
        </pc:spChg>
        <pc:spChg chg="add mod ord">
          <ac:chgData name="Siebe Gios" userId="1782948f-9c33-4243-809f-859ba952a605" providerId="ADAL" clId="{F6A26C47-923D-4BC2-9859-759C832BCCBC}" dt="2023-10-23T09:19:42.069" v="8625" actId="1076"/>
          <ac:spMkLst>
            <pc:docMk/>
            <pc:sldMk cId="1038307486" sldId="258"/>
            <ac:spMk id="13" creationId="{87BFDDCF-D8A9-CDB4-DFA5-4ACAF133175E}"/>
          </ac:spMkLst>
        </pc:spChg>
        <pc:spChg chg="add del mod ord">
          <ac:chgData name="Siebe Gios" userId="1782948f-9c33-4243-809f-859ba952a605" providerId="ADAL" clId="{F6A26C47-923D-4BC2-9859-759C832BCCBC}" dt="2023-10-23T09:18:29.134" v="8612" actId="478"/>
          <ac:spMkLst>
            <pc:docMk/>
            <pc:sldMk cId="1038307486" sldId="258"/>
            <ac:spMk id="14" creationId="{BF665F6D-C5B8-52FD-FDC9-6B562D0C9315}"/>
          </ac:spMkLst>
        </pc:spChg>
        <pc:spChg chg="add mod ord">
          <ac:chgData name="Siebe Gios" userId="1782948f-9c33-4243-809f-859ba952a605" providerId="ADAL" clId="{F6A26C47-923D-4BC2-9859-759C832BCCBC}" dt="2023-10-23T09:16:34.812" v="8457" actId="20577"/>
          <ac:spMkLst>
            <pc:docMk/>
            <pc:sldMk cId="1038307486" sldId="258"/>
            <ac:spMk id="15" creationId="{5C71437C-CC3E-61D7-705B-944E3A43EE24}"/>
          </ac:spMkLst>
        </pc:spChg>
        <pc:spChg chg="add mod ord">
          <ac:chgData name="Siebe Gios" userId="1782948f-9c33-4243-809f-859ba952a605" providerId="ADAL" clId="{F6A26C47-923D-4BC2-9859-759C832BCCBC}" dt="2023-10-23T09:19:28.542" v="8621" actId="1076"/>
          <ac:spMkLst>
            <pc:docMk/>
            <pc:sldMk cId="1038307486" sldId="258"/>
            <ac:spMk id="16" creationId="{260B01A2-B0C1-7E5E-8A28-5F01430080BF}"/>
          </ac:spMkLst>
        </pc:spChg>
        <pc:spChg chg="add mod ord">
          <ac:chgData name="Siebe Gios" userId="1782948f-9c33-4243-809f-859ba952a605" providerId="ADAL" clId="{F6A26C47-923D-4BC2-9859-759C832BCCBC}" dt="2023-10-23T09:19:28.542" v="8621" actId="1076"/>
          <ac:spMkLst>
            <pc:docMk/>
            <pc:sldMk cId="1038307486" sldId="258"/>
            <ac:spMk id="17" creationId="{9CFD4BCC-932E-E650-06AC-DDA916E0E585}"/>
          </ac:spMkLst>
        </pc:spChg>
        <pc:spChg chg="add del mod ord">
          <ac:chgData name="Siebe Gios" userId="1782948f-9c33-4243-809f-859ba952a605" providerId="ADAL" clId="{F6A26C47-923D-4BC2-9859-759C832BCCBC}" dt="2023-10-23T09:18:22.678" v="8610" actId="478"/>
          <ac:spMkLst>
            <pc:docMk/>
            <pc:sldMk cId="1038307486" sldId="258"/>
            <ac:spMk id="18" creationId="{BD230D63-EC35-51BA-7156-A64BF7D60D4A}"/>
          </ac:spMkLst>
        </pc:spChg>
        <pc:spChg chg="add mod ord">
          <ac:chgData name="Siebe Gios" userId="1782948f-9c33-4243-809f-859ba952a605" providerId="ADAL" clId="{F6A26C47-923D-4BC2-9859-759C832BCCBC}" dt="2023-10-23T09:20:08.349" v="8628" actId="1076"/>
          <ac:spMkLst>
            <pc:docMk/>
            <pc:sldMk cId="1038307486" sldId="258"/>
            <ac:spMk id="19" creationId="{524870DB-D2C6-0428-12E0-A552B8EED932}"/>
          </ac:spMkLst>
        </pc:spChg>
        <pc:spChg chg="add mod ord">
          <ac:chgData name="Siebe Gios" userId="1782948f-9c33-4243-809f-859ba952a605" providerId="ADAL" clId="{F6A26C47-923D-4BC2-9859-759C832BCCBC}" dt="2023-10-23T09:20:02.037" v="8627" actId="1076"/>
          <ac:spMkLst>
            <pc:docMk/>
            <pc:sldMk cId="1038307486" sldId="258"/>
            <ac:spMk id="20" creationId="{B5A8E960-19B3-6ACC-DA0A-34893C843FFB}"/>
          </ac:spMkLst>
        </pc:spChg>
        <pc:spChg chg="add del mod ord">
          <ac:chgData name="Siebe Gios" userId="1782948f-9c33-4243-809f-859ba952a605" providerId="ADAL" clId="{F6A26C47-923D-4BC2-9859-759C832BCCBC}" dt="2023-10-23T09:18:31.257" v="8613" actId="478"/>
          <ac:spMkLst>
            <pc:docMk/>
            <pc:sldMk cId="1038307486" sldId="258"/>
            <ac:spMk id="21" creationId="{133F0A46-511F-F3C5-E660-89ED76472358}"/>
          </ac:spMkLst>
        </pc:spChg>
        <pc:spChg chg="add del mod">
          <ac:chgData name="Siebe Gios" userId="1782948f-9c33-4243-809f-859ba952a605" providerId="ADAL" clId="{F6A26C47-923D-4BC2-9859-759C832BCCBC}" dt="2023-10-23T09:18:16.551" v="8608" actId="478"/>
          <ac:spMkLst>
            <pc:docMk/>
            <pc:sldMk cId="1038307486" sldId="258"/>
            <ac:spMk id="23" creationId="{62852A97-EE25-27FD-A69D-4E3E68C40626}"/>
          </ac:spMkLst>
        </pc:spChg>
        <pc:spChg chg="mod">
          <ac:chgData name="Siebe Gios" userId="1782948f-9c33-4243-809f-859ba952a605" providerId="ADAL" clId="{F6A26C47-923D-4BC2-9859-759C832BCCBC}" dt="2023-10-23T09:21:46.389" v="8635" actId="20577"/>
          <ac:spMkLst>
            <pc:docMk/>
            <pc:sldMk cId="1038307486" sldId="258"/>
            <ac:spMk id="51" creationId="{A520D2E1-1585-B579-5C31-6C3CEB6C3397}"/>
          </ac:spMkLst>
        </pc:spChg>
        <pc:spChg chg="mod">
          <ac:chgData name="Siebe Gios" userId="1782948f-9c33-4243-809f-859ba952a605" providerId="ADAL" clId="{F6A26C47-923D-4BC2-9859-759C832BCCBC}" dt="2023-10-23T09:21:42.459" v="8630" actId="20577"/>
          <ac:spMkLst>
            <pc:docMk/>
            <pc:sldMk cId="1038307486" sldId="258"/>
            <ac:spMk id="53" creationId="{D4D9C70E-0B8C-37B1-88C6-FC513FB48C5C}"/>
          </ac:spMkLst>
        </pc:spChg>
        <pc:spChg chg="mod">
          <ac:chgData name="Siebe Gios" userId="1782948f-9c33-4243-809f-859ba952a605" providerId="ADAL" clId="{F6A26C47-923D-4BC2-9859-759C832BCCBC}" dt="2023-10-23T09:21:48.582" v="8638" actId="20577"/>
          <ac:spMkLst>
            <pc:docMk/>
            <pc:sldMk cId="1038307486" sldId="258"/>
            <ac:spMk id="59" creationId="{D1A419AE-A7C0-2C97-5B3F-CD30F106AE3C}"/>
          </ac:spMkLst>
        </pc:spChg>
      </pc:sldChg>
      <pc:sldChg chg="modSp mod">
        <pc:chgData name="Siebe Gios" userId="1782948f-9c33-4243-809f-859ba952a605" providerId="ADAL" clId="{F6A26C47-923D-4BC2-9859-759C832BCCBC}" dt="2023-10-23T09:33:55.692" v="8719" actId="27636"/>
        <pc:sldMkLst>
          <pc:docMk/>
          <pc:sldMk cId="1010916184" sldId="260"/>
        </pc:sldMkLst>
        <pc:spChg chg="mod">
          <ac:chgData name="Siebe Gios" userId="1782948f-9c33-4243-809f-859ba952a605" providerId="ADAL" clId="{F6A26C47-923D-4BC2-9859-759C832BCCBC}" dt="2023-10-23T09:33:46.331" v="8717" actId="20577"/>
          <ac:spMkLst>
            <pc:docMk/>
            <pc:sldMk cId="1010916184" sldId="260"/>
            <ac:spMk id="3" creationId="{00000000-0000-0000-0000-000000000000}"/>
          </ac:spMkLst>
        </pc:spChg>
        <pc:spChg chg="mod">
          <ac:chgData name="Siebe Gios" userId="1782948f-9c33-4243-809f-859ba952a605" providerId="ADAL" clId="{F6A26C47-923D-4BC2-9859-759C832BCCBC}" dt="2023-10-23T09:33:55.692" v="8719" actId="27636"/>
          <ac:spMkLst>
            <pc:docMk/>
            <pc:sldMk cId="1010916184" sldId="260"/>
            <ac:spMk id="8" creationId="{00000000-0000-0000-0000-000000000000}"/>
          </ac:spMkLst>
        </pc:spChg>
      </pc:sldChg>
      <pc:sldChg chg="modSp mod">
        <pc:chgData name="Siebe Gios" userId="1782948f-9c33-4243-809f-859ba952a605" providerId="ADAL" clId="{F6A26C47-923D-4BC2-9859-759C832BCCBC}" dt="2023-10-23T09:30:55.484" v="8690" actId="20577"/>
        <pc:sldMkLst>
          <pc:docMk/>
          <pc:sldMk cId="3375673599" sldId="297"/>
        </pc:sldMkLst>
        <pc:spChg chg="mod">
          <ac:chgData name="Siebe Gios" userId="1782948f-9c33-4243-809f-859ba952a605" providerId="ADAL" clId="{F6A26C47-923D-4BC2-9859-759C832BCCBC}" dt="2023-10-23T09:30:55.484" v="8690" actId="20577"/>
          <ac:spMkLst>
            <pc:docMk/>
            <pc:sldMk cId="3375673599" sldId="297"/>
            <ac:spMk id="4" creationId="{00000000-0000-0000-0000-000000000000}"/>
          </ac:spMkLst>
        </pc:spChg>
      </pc:sldChg>
      <pc:sldChg chg="modSp mod">
        <pc:chgData name="Siebe Gios" userId="1782948f-9c33-4243-809f-859ba952a605" providerId="ADAL" clId="{F6A26C47-923D-4BC2-9859-759C832BCCBC}" dt="2023-10-23T08:48:41.150" v="5997" actId="20577"/>
        <pc:sldMkLst>
          <pc:docMk/>
          <pc:sldMk cId="2487607122" sldId="307"/>
        </pc:sldMkLst>
        <pc:spChg chg="mod">
          <ac:chgData name="Siebe Gios" userId="1782948f-9c33-4243-809f-859ba952a605" providerId="ADAL" clId="{F6A26C47-923D-4BC2-9859-759C832BCCBC}" dt="2023-10-23T08:48:41.150" v="5997" actId="20577"/>
          <ac:spMkLst>
            <pc:docMk/>
            <pc:sldMk cId="2487607122" sldId="307"/>
            <ac:spMk id="3" creationId="{00000000-0000-0000-0000-000000000000}"/>
          </ac:spMkLst>
        </pc:spChg>
      </pc:sldChg>
      <pc:sldChg chg="modSp mod">
        <pc:chgData name="Siebe Gios" userId="1782948f-9c33-4243-809f-859ba952a605" providerId="ADAL" clId="{F6A26C47-923D-4BC2-9859-759C832BCCBC}" dt="2023-10-23T08:56:42.594" v="7756" actId="20577"/>
        <pc:sldMkLst>
          <pc:docMk/>
          <pc:sldMk cId="1226072853" sldId="314"/>
        </pc:sldMkLst>
        <pc:graphicFrameChg chg="mod modGraphic">
          <ac:chgData name="Siebe Gios" userId="1782948f-9c33-4243-809f-859ba952a605" providerId="ADAL" clId="{F6A26C47-923D-4BC2-9859-759C832BCCBC}" dt="2023-10-23T08:56:42.594" v="7756" actId="20577"/>
          <ac:graphicFrameMkLst>
            <pc:docMk/>
            <pc:sldMk cId="1226072853" sldId="314"/>
            <ac:graphicFrameMk id="5" creationId="{00000000-0000-0000-0000-000000000000}"/>
          </ac:graphicFrameMkLst>
        </pc:graphicFrameChg>
      </pc:sldChg>
      <pc:sldChg chg="modSp mod">
        <pc:chgData name="Siebe Gios" userId="1782948f-9c33-4243-809f-859ba952a605" providerId="ADAL" clId="{F6A26C47-923D-4BC2-9859-759C832BCCBC}" dt="2023-10-23T08:49:18.053" v="6108" actId="20577"/>
        <pc:sldMkLst>
          <pc:docMk/>
          <pc:sldMk cId="68553805" sldId="315"/>
        </pc:sldMkLst>
        <pc:spChg chg="mod">
          <ac:chgData name="Siebe Gios" userId="1782948f-9c33-4243-809f-859ba952a605" providerId="ADAL" clId="{F6A26C47-923D-4BC2-9859-759C832BCCBC}" dt="2023-10-23T08:49:18.053" v="6108" actId="20577"/>
          <ac:spMkLst>
            <pc:docMk/>
            <pc:sldMk cId="68553805" sldId="315"/>
            <ac:spMk id="3" creationId="{00000000-0000-0000-0000-000000000000}"/>
          </ac:spMkLst>
        </pc:spChg>
      </pc:sldChg>
      <pc:sldChg chg="modSp mod">
        <pc:chgData name="Siebe Gios" userId="1782948f-9c33-4243-809f-859ba952a605" providerId="ADAL" clId="{F6A26C47-923D-4BC2-9859-759C832BCCBC}" dt="2023-10-23T08:46:49.579" v="5477" actId="20577"/>
        <pc:sldMkLst>
          <pc:docMk/>
          <pc:sldMk cId="2353824164" sldId="316"/>
        </pc:sldMkLst>
        <pc:spChg chg="mod">
          <ac:chgData name="Siebe Gios" userId="1782948f-9c33-4243-809f-859ba952a605" providerId="ADAL" clId="{F6A26C47-923D-4BC2-9859-759C832BCCBC}" dt="2023-10-23T08:46:49.579" v="5477" actId="20577"/>
          <ac:spMkLst>
            <pc:docMk/>
            <pc:sldMk cId="2353824164" sldId="316"/>
            <ac:spMk id="3" creationId="{00000000-0000-0000-0000-000000000000}"/>
          </ac:spMkLst>
        </pc:spChg>
      </pc:sldChg>
      <pc:sldChg chg="modSp mod">
        <pc:chgData name="Siebe Gios" userId="1782948f-9c33-4243-809f-859ba952a605" providerId="ADAL" clId="{F6A26C47-923D-4BC2-9859-759C832BCCBC}" dt="2023-10-23T09:31:29.028" v="8695" actId="20577"/>
        <pc:sldMkLst>
          <pc:docMk/>
          <pc:sldMk cId="2759627926" sldId="318"/>
        </pc:sldMkLst>
        <pc:spChg chg="mod">
          <ac:chgData name="Siebe Gios" userId="1782948f-9c33-4243-809f-859ba952a605" providerId="ADAL" clId="{F6A26C47-923D-4BC2-9859-759C832BCCBC}" dt="2023-10-23T09:31:29.028" v="8695" actId="20577"/>
          <ac:spMkLst>
            <pc:docMk/>
            <pc:sldMk cId="2759627926" sldId="318"/>
            <ac:spMk id="4" creationId="{72211B62-99C9-487F-8EB7-297D78093F54}"/>
          </ac:spMkLst>
        </pc:spChg>
        <pc:graphicFrameChg chg="modGraphic">
          <ac:chgData name="Siebe Gios" userId="1782948f-9c33-4243-809f-859ba952a605" providerId="ADAL" clId="{F6A26C47-923D-4BC2-9859-759C832BCCBC}" dt="2023-10-23T09:12:39.664" v="8214" actId="207"/>
          <ac:graphicFrameMkLst>
            <pc:docMk/>
            <pc:sldMk cId="2759627926" sldId="318"/>
            <ac:graphicFrameMk id="5" creationId="{1CD35345-09B5-4ED5-85CB-BA7FDF766166}"/>
          </ac:graphicFrameMkLst>
        </pc:graphicFrameChg>
      </pc:sldChg>
      <pc:sldChg chg="addSp modSp mod">
        <pc:chgData name="Siebe Gios" userId="1782948f-9c33-4243-809f-859ba952a605" providerId="ADAL" clId="{F6A26C47-923D-4BC2-9859-759C832BCCBC}" dt="2023-10-23T09:31:00.700" v="8691" actId="20577"/>
        <pc:sldMkLst>
          <pc:docMk/>
          <pc:sldMk cId="210155256" sldId="323"/>
        </pc:sldMkLst>
        <pc:spChg chg="mod">
          <ac:chgData name="Siebe Gios" userId="1782948f-9c33-4243-809f-859ba952a605" providerId="ADAL" clId="{F6A26C47-923D-4BC2-9859-759C832BCCBC}" dt="2023-10-23T09:25:13.214" v="8653" actId="27636"/>
          <ac:spMkLst>
            <pc:docMk/>
            <pc:sldMk cId="210155256" sldId="323"/>
            <ac:spMk id="3" creationId="{2B4FDBF6-135A-4B9D-A091-CEB749CBD969}"/>
          </ac:spMkLst>
        </pc:spChg>
        <pc:spChg chg="mod">
          <ac:chgData name="Siebe Gios" userId="1782948f-9c33-4243-809f-859ba952a605" providerId="ADAL" clId="{F6A26C47-923D-4BC2-9859-759C832BCCBC}" dt="2023-10-23T09:31:00.700" v="8691" actId="20577"/>
          <ac:spMkLst>
            <pc:docMk/>
            <pc:sldMk cId="210155256" sldId="323"/>
            <ac:spMk id="4" creationId="{1C822998-2599-4852-9B0A-0D553F854C6C}"/>
          </ac:spMkLst>
        </pc:spChg>
        <pc:picChg chg="add mod">
          <ac:chgData name="Siebe Gios" userId="1782948f-9c33-4243-809f-859ba952a605" providerId="ADAL" clId="{F6A26C47-923D-4BC2-9859-759C832BCCBC}" dt="2023-10-23T09:25:18.561" v="8655" actId="1076"/>
          <ac:picMkLst>
            <pc:docMk/>
            <pc:sldMk cId="210155256" sldId="323"/>
            <ac:picMk id="1026" creationId="{DD3D74F0-8E0F-CC13-1A9E-A21CC7700B9A}"/>
          </ac:picMkLst>
        </pc:picChg>
      </pc:sldChg>
      <pc:sldChg chg="modSp mod">
        <pc:chgData name="Siebe Gios" userId="1782948f-9c33-4243-809f-859ba952a605" providerId="ADAL" clId="{F6A26C47-923D-4BC2-9859-759C832BCCBC}" dt="2023-10-23T09:31:07.659" v="8692" actId="20577"/>
        <pc:sldMkLst>
          <pc:docMk/>
          <pc:sldMk cId="2247574148" sldId="324"/>
        </pc:sldMkLst>
        <pc:spChg chg="mod">
          <ac:chgData name="Siebe Gios" userId="1782948f-9c33-4243-809f-859ba952a605" providerId="ADAL" clId="{F6A26C47-923D-4BC2-9859-759C832BCCBC}" dt="2023-10-23T09:31:07.659" v="8692" actId="20577"/>
          <ac:spMkLst>
            <pc:docMk/>
            <pc:sldMk cId="2247574148" sldId="324"/>
            <ac:spMk id="4" creationId="{45EC3112-B3E8-4E6C-AF8A-77A98E25B124}"/>
          </ac:spMkLst>
        </pc:spChg>
      </pc:sldChg>
      <pc:sldChg chg="addSp delSp modSp mod">
        <pc:chgData name="Siebe Gios" userId="1782948f-9c33-4243-809f-859ba952a605" providerId="ADAL" clId="{F6A26C47-923D-4BC2-9859-759C832BCCBC}" dt="2023-10-23T09:31:43.601" v="8696" actId="20577"/>
        <pc:sldMkLst>
          <pc:docMk/>
          <pc:sldMk cId="1959464005" sldId="325"/>
        </pc:sldMkLst>
        <pc:spChg chg="mod">
          <ac:chgData name="Siebe Gios" userId="1782948f-9c33-4243-809f-859ba952a605" providerId="ADAL" clId="{F6A26C47-923D-4BC2-9859-759C832BCCBC}" dt="2023-10-09T09:10:37.985" v="1014" actId="1076"/>
          <ac:spMkLst>
            <pc:docMk/>
            <pc:sldMk cId="1959464005" sldId="325"/>
            <ac:spMk id="2" creationId="{2439C6DB-FCAC-4829-9FF9-C775B5B301E5}"/>
          </ac:spMkLst>
        </pc:spChg>
        <pc:spChg chg="del">
          <ac:chgData name="Siebe Gios" userId="1782948f-9c33-4243-809f-859ba952a605" providerId="ADAL" clId="{F6A26C47-923D-4BC2-9859-759C832BCCBC}" dt="2023-10-09T09:10:16.896" v="1006" actId="478"/>
          <ac:spMkLst>
            <pc:docMk/>
            <pc:sldMk cId="1959464005" sldId="325"/>
            <ac:spMk id="3" creationId="{E638C9AE-82D5-4C8D-A3A3-54950D46F10D}"/>
          </ac:spMkLst>
        </pc:spChg>
        <pc:spChg chg="mod">
          <ac:chgData name="Siebe Gios" userId="1782948f-9c33-4243-809f-859ba952a605" providerId="ADAL" clId="{F6A26C47-923D-4BC2-9859-759C832BCCBC}" dt="2023-10-23T09:31:43.601" v="8696" actId="20577"/>
          <ac:spMkLst>
            <pc:docMk/>
            <pc:sldMk cId="1959464005" sldId="325"/>
            <ac:spMk id="4" creationId="{5FE7FD33-9E60-4AC4-9F74-B9AF14C8D845}"/>
          </ac:spMkLst>
        </pc:spChg>
        <pc:spChg chg="add del mod">
          <ac:chgData name="Siebe Gios" userId="1782948f-9c33-4243-809f-859ba952a605" providerId="ADAL" clId="{F6A26C47-923D-4BC2-9859-759C832BCCBC}" dt="2023-10-09T09:10:18.269" v="1007" actId="478"/>
          <ac:spMkLst>
            <pc:docMk/>
            <pc:sldMk cId="1959464005" sldId="325"/>
            <ac:spMk id="7" creationId="{FF78C02F-0F18-AE52-DCA0-E1B039016DE0}"/>
          </ac:spMkLst>
        </pc:spChg>
        <pc:spChg chg="add mod">
          <ac:chgData name="Siebe Gios" userId="1782948f-9c33-4243-809f-859ba952a605" providerId="ADAL" clId="{F6A26C47-923D-4BC2-9859-759C832BCCBC}" dt="2023-10-23T09:30:07.358" v="8687" actId="1076"/>
          <ac:spMkLst>
            <pc:docMk/>
            <pc:sldMk cId="1959464005" sldId="325"/>
            <ac:spMk id="10" creationId="{9D810A04-7977-EC84-5308-8628C960CC3D}"/>
          </ac:spMkLst>
        </pc:spChg>
        <pc:picChg chg="del">
          <ac:chgData name="Siebe Gios" userId="1782948f-9c33-4243-809f-859ba952a605" providerId="ADAL" clId="{F6A26C47-923D-4BC2-9859-759C832BCCBC}" dt="2023-10-09T09:10:19.361" v="1008" actId="478"/>
          <ac:picMkLst>
            <pc:docMk/>
            <pc:sldMk cId="1959464005" sldId="325"/>
            <ac:picMk id="6" creationId="{34ED6E81-407D-4B6A-9B5A-3C63EF25773B}"/>
          </ac:picMkLst>
        </pc:picChg>
        <pc:picChg chg="add mod modCrop">
          <ac:chgData name="Siebe Gios" userId="1782948f-9c33-4243-809f-859ba952a605" providerId="ADAL" clId="{F6A26C47-923D-4BC2-9859-759C832BCCBC}" dt="2023-10-09T09:31:46.110" v="1525" actId="1076"/>
          <ac:picMkLst>
            <pc:docMk/>
            <pc:sldMk cId="1959464005" sldId="325"/>
            <ac:picMk id="9" creationId="{CB6F9809-E849-9BFF-D377-91AA735E08F0}"/>
          </ac:picMkLst>
        </pc:picChg>
      </pc:sldChg>
      <pc:sldChg chg="addSp delSp modSp mod">
        <pc:chgData name="Siebe Gios" userId="1782948f-9c33-4243-809f-859ba952a605" providerId="ADAL" clId="{F6A26C47-923D-4BC2-9859-759C832BCCBC}" dt="2023-10-23T09:33:00.189" v="8716" actId="1076"/>
        <pc:sldMkLst>
          <pc:docMk/>
          <pc:sldMk cId="2214305359" sldId="326"/>
        </pc:sldMkLst>
        <pc:spChg chg="del">
          <ac:chgData name="Siebe Gios" userId="1782948f-9c33-4243-809f-859ba952a605" providerId="ADAL" clId="{F6A26C47-923D-4BC2-9859-759C832BCCBC}" dt="2023-10-16T09:07:29.098" v="2336" actId="478"/>
          <ac:spMkLst>
            <pc:docMk/>
            <pc:sldMk cId="2214305359" sldId="326"/>
            <ac:spMk id="2" creationId="{D2AB26F9-0F6D-4E58-A73C-30915C6735C4}"/>
          </ac:spMkLst>
        </pc:spChg>
        <pc:spChg chg="mod">
          <ac:chgData name="Siebe Gios" userId="1782948f-9c33-4243-809f-859ba952a605" providerId="ADAL" clId="{F6A26C47-923D-4BC2-9859-759C832BCCBC}" dt="2023-10-23T09:33:00.189" v="8716" actId="1076"/>
          <ac:spMkLst>
            <pc:docMk/>
            <pc:sldMk cId="2214305359" sldId="326"/>
            <ac:spMk id="2" creationId="{F79C7A87-7F69-9129-78C9-FB244D80EBDE}"/>
          </ac:spMkLst>
        </pc:spChg>
        <pc:spChg chg="mod">
          <ac:chgData name="Siebe Gios" userId="1782948f-9c33-4243-809f-859ba952a605" providerId="ADAL" clId="{F6A26C47-923D-4BC2-9859-759C832BCCBC}" dt="2023-10-23T09:32:39.524" v="8713" actId="20577"/>
          <ac:spMkLst>
            <pc:docMk/>
            <pc:sldMk cId="2214305359" sldId="326"/>
            <ac:spMk id="4" creationId="{6156C238-6469-433A-8B4A-9FE8EBE4B1B5}"/>
          </ac:spMkLst>
        </pc:spChg>
        <pc:spChg chg="add del mod">
          <ac:chgData name="Siebe Gios" userId="1782948f-9c33-4243-809f-859ba952a605" providerId="ADAL" clId="{F6A26C47-923D-4BC2-9859-759C832BCCBC}" dt="2023-10-16T09:07:30.772" v="2338" actId="478"/>
          <ac:spMkLst>
            <pc:docMk/>
            <pc:sldMk cId="2214305359" sldId="326"/>
            <ac:spMk id="5" creationId="{4FC9CD99-709E-0FCE-3131-62BC858613D5}"/>
          </ac:spMkLst>
        </pc:spChg>
        <pc:spChg chg="add del mod">
          <ac:chgData name="Siebe Gios" userId="1782948f-9c33-4243-809f-859ba952a605" providerId="ADAL" clId="{F6A26C47-923D-4BC2-9859-759C832BCCBC}" dt="2023-10-16T09:27:34.147" v="4523" actId="478"/>
          <ac:spMkLst>
            <pc:docMk/>
            <pc:sldMk cId="2214305359" sldId="326"/>
            <ac:spMk id="8" creationId="{A2AC7BAF-14AF-1D50-A43A-24E3EE037096}"/>
          </ac:spMkLst>
        </pc:spChg>
        <pc:spChg chg="add mod">
          <ac:chgData name="Siebe Gios" userId="1782948f-9c33-4243-809f-859ba952a605" providerId="ADAL" clId="{F6A26C47-923D-4BC2-9859-759C832BCCBC}" dt="2023-10-16T09:40:35.585" v="5184" actId="207"/>
          <ac:spMkLst>
            <pc:docMk/>
            <pc:sldMk cId="2214305359" sldId="326"/>
            <ac:spMk id="10" creationId="{88464FEF-F9F4-FCDD-08AB-4FD2A8987A80}"/>
          </ac:spMkLst>
        </pc:spChg>
        <pc:spChg chg="add mod">
          <ac:chgData name="Siebe Gios" userId="1782948f-9c33-4243-809f-859ba952a605" providerId="ADAL" clId="{F6A26C47-923D-4BC2-9859-759C832BCCBC}" dt="2023-10-16T09:40:35.585" v="5184" actId="207"/>
          <ac:spMkLst>
            <pc:docMk/>
            <pc:sldMk cId="2214305359" sldId="326"/>
            <ac:spMk id="11" creationId="{417B01A5-462A-3783-3DD3-D1E3B2A53106}"/>
          </ac:spMkLst>
        </pc:spChg>
        <pc:spChg chg="add mod">
          <ac:chgData name="Siebe Gios" userId="1782948f-9c33-4243-809f-859ba952a605" providerId="ADAL" clId="{F6A26C47-923D-4BC2-9859-759C832BCCBC}" dt="2023-10-16T09:40:35.585" v="5184" actId="207"/>
          <ac:spMkLst>
            <pc:docMk/>
            <pc:sldMk cId="2214305359" sldId="326"/>
            <ac:spMk id="12" creationId="{02210E4A-8F54-F1EE-94BD-8393D714003D}"/>
          </ac:spMkLst>
        </pc:spChg>
        <pc:spChg chg="add mod">
          <ac:chgData name="Siebe Gios" userId="1782948f-9c33-4243-809f-859ba952a605" providerId="ADAL" clId="{F6A26C47-923D-4BC2-9859-759C832BCCBC}" dt="2023-10-16T09:40:35.585" v="5184" actId="207"/>
          <ac:spMkLst>
            <pc:docMk/>
            <pc:sldMk cId="2214305359" sldId="326"/>
            <ac:spMk id="13" creationId="{A6EFBA87-9731-9654-2B77-4FB3350BF929}"/>
          </ac:spMkLst>
        </pc:spChg>
        <pc:spChg chg="add mod">
          <ac:chgData name="Siebe Gios" userId="1782948f-9c33-4243-809f-859ba952a605" providerId="ADAL" clId="{F6A26C47-923D-4BC2-9859-759C832BCCBC}" dt="2023-10-16T09:40:35.585" v="5184" actId="207"/>
          <ac:spMkLst>
            <pc:docMk/>
            <pc:sldMk cId="2214305359" sldId="326"/>
            <ac:spMk id="14" creationId="{7BF8092F-2A56-205A-43F3-A9DC05820104}"/>
          </ac:spMkLst>
        </pc:spChg>
        <pc:spChg chg="add mod">
          <ac:chgData name="Siebe Gios" userId="1782948f-9c33-4243-809f-859ba952a605" providerId="ADAL" clId="{F6A26C47-923D-4BC2-9859-759C832BCCBC}" dt="2023-10-16T09:40:35.585" v="5184" actId="207"/>
          <ac:spMkLst>
            <pc:docMk/>
            <pc:sldMk cId="2214305359" sldId="326"/>
            <ac:spMk id="15" creationId="{07873038-67AC-64DD-F2F9-316A1B124E9F}"/>
          </ac:spMkLst>
        </pc:spChg>
        <pc:spChg chg="add mod">
          <ac:chgData name="Siebe Gios" userId="1782948f-9c33-4243-809f-859ba952a605" providerId="ADAL" clId="{F6A26C47-923D-4BC2-9859-759C832BCCBC}" dt="2023-10-16T09:40:35.585" v="5184" actId="207"/>
          <ac:spMkLst>
            <pc:docMk/>
            <pc:sldMk cId="2214305359" sldId="326"/>
            <ac:spMk id="16" creationId="{B87DEBF1-243C-5A29-8593-0FCC16519951}"/>
          </ac:spMkLst>
        </pc:spChg>
        <pc:spChg chg="add mod">
          <ac:chgData name="Siebe Gios" userId="1782948f-9c33-4243-809f-859ba952a605" providerId="ADAL" clId="{F6A26C47-923D-4BC2-9859-759C832BCCBC}" dt="2023-10-16T09:40:35.585" v="5184" actId="207"/>
          <ac:spMkLst>
            <pc:docMk/>
            <pc:sldMk cId="2214305359" sldId="326"/>
            <ac:spMk id="17" creationId="{3DB75901-32EA-1434-46D0-0205FCEA70D8}"/>
          </ac:spMkLst>
        </pc:spChg>
        <pc:spChg chg="add mod">
          <ac:chgData name="Siebe Gios" userId="1782948f-9c33-4243-809f-859ba952a605" providerId="ADAL" clId="{F6A26C47-923D-4BC2-9859-759C832BCCBC}" dt="2023-10-16T09:40:35.585" v="5184" actId="207"/>
          <ac:spMkLst>
            <pc:docMk/>
            <pc:sldMk cId="2214305359" sldId="326"/>
            <ac:spMk id="18" creationId="{50E7EBA7-BBC3-B5B5-5065-E387E012DE57}"/>
          </ac:spMkLst>
        </pc:spChg>
        <pc:spChg chg="add mod">
          <ac:chgData name="Siebe Gios" userId="1782948f-9c33-4243-809f-859ba952a605" providerId="ADAL" clId="{F6A26C47-923D-4BC2-9859-759C832BCCBC}" dt="2023-10-16T09:40:35.585" v="5184" actId="207"/>
          <ac:spMkLst>
            <pc:docMk/>
            <pc:sldMk cId="2214305359" sldId="326"/>
            <ac:spMk id="19" creationId="{A75240AD-7238-5085-4FC2-15C501864A5D}"/>
          </ac:spMkLst>
        </pc:spChg>
        <pc:spChg chg="add mod">
          <ac:chgData name="Siebe Gios" userId="1782948f-9c33-4243-809f-859ba952a605" providerId="ADAL" clId="{F6A26C47-923D-4BC2-9859-759C832BCCBC}" dt="2023-10-16T09:40:35.585" v="5184" actId="207"/>
          <ac:spMkLst>
            <pc:docMk/>
            <pc:sldMk cId="2214305359" sldId="326"/>
            <ac:spMk id="20" creationId="{42B2879F-4C5A-55CD-853B-1A52B20FE869}"/>
          </ac:spMkLst>
        </pc:spChg>
        <pc:spChg chg="add mod">
          <ac:chgData name="Siebe Gios" userId="1782948f-9c33-4243-809f-859ba952a605" providerId="ADAL" clId="{F6A26C47-923D-4BC2-9859-759C832BCCBC}" dt="2023-10-16T09:40:35.585" v="5184" actId="207"/>
          <ac:spMkLst>
            <pc:docMk/>
            <pc:sldMk cId="2214305359" sldId="326"/>
            <ac:spMk id="21" creationId="{32DCEFA4-8015-2DDB-86F3-032CF8508E8E}"/>
          </ac:spMkLst>
        </pc:spChg>
        <pc:spChg chg="add mod">
          <ac:chgData name="Siebe Gios" userId="1782948f-9c33-4243-809f-859ba952a605" providerId="ADAL" clId="{F6A26C47-923D-4BC2-9859-759C832BCCBC}" dt="2023-10-16T09:40:35.585" v="5184" actId="207"/>
          <ac:spMkLst>
            <pc:docMk/>
            <pc:sldMk cId="2214305359" sldId="326"/>
            <ac:spMk id="22" creationId="{0896E026-9DFE-8F53-ABC4-9867EEFE1332}"/>
          </ac:spMkLst>
        </pc:spChg>
        <pc:spChg chg="add mod">
          <ac:chgData name="Siebe Gios" userId="1782948f-9c33-4243-809f-859ba952a605" providerId="ADAL" clId="{F6A26C47-923D-4BC2-9859-759C832BCCBC}" dt="2023-10-16T09:40:35.585" v="5184" actId="207"/>
          <ac:spMkLst>
            <pc:docMk/>
            <pc:sldMk cId="2214305359" sldId="326"/>
            <ac:spMk id="23" creationId="{B53ED6A4-B531-279F-B5C1-D48AB0E6B9B7}"/>
          </ac:spMkLst>
        </pc:spChg>
        <pc:spChg chg="add mod">
          <ac:chgData name="Siebe Gios" userId="1782948f-9c33-4243-809f-859ba952a605" providerId="ADAL" clId="{F6A26C47-923D-4BC2-9859-759C832BCCBC}" dt="2023-10-23T09:32:44.688" v="8714" actId="14100"/>
          <ac:spMkLst>
            <pc:docMk/>
            <pc:sldMk cId="2214305359" sldId="326"/>
            <ac:spMk id="24" creationId="{9BB89554-483C-DC3E-9315-A2035AF9711D}"/>
          </ac:spMkLst>
        </pc:spChg>
        <pc:spChg chg="add mod">
          <ac:chgData name="Siebe Gios" userId="1782948f-9c33-4243-809f-859ba952a605" providerId="ADAL" clId="{F6A26C47-923D-4BC2-9859-759C832BCCBC}" dt="2023-10-16T09:40:35.585" v="5184" actId="207"/>
          <ac:spMkLst>
            <pc:docMk/>
            <pc:sldMk cId="2214305359" sldId="326"/>
            <ac:spMk id="25" creationId="{1ACD46D3-0820-F1B6-7622-F46429240CB0}"/>
          </ac:spMkLst>
        </pc:spChg>
        <pc:spChg chg="add mod">
          <ac:chgData name="Siebe Gios" userId="1782948f-9c33-4243-809f-859ba952a605" providerId="ADAL" clId="{F6A26C47-923D-4BC2-9859-759C832BCCBC}" dt="2023-10-16T09:40:35.585" v="5184" actId="207"/>
          <ac:spMkLst>
            <pc:docMk/>
            <pc:sldMk cId="2214305359" sldId="326"/>
            <ac:spMk id="26" creationId="{9ADB48CF-BC26-1EC4-144F-C912B81E424A}"/>
          </ac:spMkLst>
        </pc:spChg>
        <pc:spChg chg="add mod">
          <ac:chgData name="Siebe Gios" userId="1782948f-9c33-4243-809f-859ba952a605" providerId="ADAL" clId="{F6A26C47-923D-4BC2-9859-759C832BCCBC}" dt="2023-10-16T09:40:35.585" v="5184" actId="207"/>
          <ac:spMkLst>
            <pc:docMk/>
            <pc:sldMk cId="2214305359" sldId="326"/>
            <ac:spMk id="27" creationId="{845FEE5B-199F-E704-0FEC-FF75B152141D}"/>
          </ac:spMkLst>
        </pc:spChg>
        <pc:spChg chg="add mod">
          <ac:chgData name="Siebe Gios" userId="1782948f-9c33-4243-809f-859ba952a605" providerId="ADAL" clId="{F6A26C47-923D-4BC2-9859-759C832BCCBC}" dt="2023-10-16T09:40:35.585" v="5184" actId="207"/>
          <ac:spMkLst>
            <pc:docMk/>
            <pc:sldMk cId="2214305359" sldId="326"/>
            <ac:spMk id="28" creationId="{43207476-E97D-269F-B134-CE464C6B442C}"/>
          </ac:spMkLst>
        </pc:spChg>
        <pc:spChg chg="add mod">
          <ac:chgData name="Siebe Gios" userId="1782948f-9c33-4243-809f-859ba952a605" providerId="ADAL" clId="{F6A26C47-923D-4BC2-9859-759C832BCCBC}" dt="2023-10-20T09:37:47.697" v="5190" actId="1076"/>
          <ac:spMkLst>
            <pc:docMk/>
            <pc:sldMk cId="2214305359" sldId="326"/>
            <ac:spMk id="29" creationId="{F8B29BDB-243F-9CD9-9402-B8903987062C}"/>
          </ac:spMkLst>
        </pc:spChg>
        <pc:spChg chg="add mod">
          <ac:chgData name="Siebe Gios" userId="1782948f-9c33-4243-809f-859ba952a605" providerId="ADAL" clId="{F6A26C47-923D-4BC2-9859-759C832BCCBC}" dt="2023-10-20T09:37:40.145" v="5188" actId="1076"/>
          <ac:spMkLst>
            <pc:docMk/>
            <pc:sldMk cId="2214305359" sldId="326"/>
            <ac:spMk id="30" creationId="{84DB76A5-736A-A1E6-8222-410F9AF4606F}"/>
          </ac:spMkLst>
        </pc:spChg>
        <pc:spChg chg="add mod">
          <ac:chgData name="Siebe Gios" userId="1782948f-9c33-4243-809f-859ba952a605" providerId="ADAL" clId="{F6A26C47-923D-4BC2-9859-759C832BCCBC}" dt="2023-10-20T09:37:37.197" v="5186" actId="1076"/>
          <ac:spMkLst>
            <pc:docMk/>
            <pc:sldMk cId="2214305359" sldId="326"/>
            <ac:spMk id="31" creationId="{3F5AA3AA-7D45-32AE-C295-9C32A5160218}"/>
          </ac:spMkLst>
        </pc:spChg>
        <pc:spChg chg="add mod">
          <ac:chgData name="Siebe Gios" userId="1782948f-9c33-4243-809f-859ba952a605" providerId="ADAL" clId="{F6A26C47-923D-4BC2-9859-759C832BCCBC}" dt="2023-10-20T09:37:43.391" v="5189" actId="1076"/>
          <ac:spMkLst>
            <pc:docMk/>
            <pc:sldMk cId="2214305359" sldId="326"/>
            <ac:spMk id="32" creationId="{E52E6A6F-986E-2DAC-070A-1ACE54F0E7C9}"/>
          </ac:spMkLst>
        </pc:spChg>
        <pc:picChg chg="del mod">
          <ac:chgData name="Siebe Gios" userId="1782948f-9c33-4243-809f-859ba952a605" providerId="ADAL" clId="{F6A26C47-923D-4BC2-9859-759C832BCCBC}" dt="2023-10-16T09:26:56.758" v="4510" actId="478"/>
          <ac:picMkLst>
            <pc:docMk/>
            <pc:sldMk cId="2214305359" sldId="326"/>
            <ac:picMk id="6" creationId="{0AD2CA05-C866-49D7-91ED-9ACFD3AB1743}"/>
          </ac:picMkLst>
        </pc:picChg>
        <pc:picChg chg="add mod">
          <ac:chgData name="Siebe Gios" userId="1782948f-9c33-4243-809f-859ba952a605" providerId="ADAL" clId="{F6A26C47-923D-4BC2-9859-759C832BCCBC}" dt="2023-10-16T09:40:35.585" v="5184" actId="207"/>
          <ac:picMkLst>
            <pc:docMk/>
            <pc:sldMk cId="2214305359" sldId="326"/>
            <ac:picMk id="9" creationId="{7E79AFFD-FF09-D577-1286-9265DF14C98F}"/>
          </ac:picMkLst>
        </pc:picChg>
        <pc:picChg chg="add del mod">
          <ac:chgData name="Siebe Gios" userId="1782948f-9c33-4243-809f-859ba952a605" providerId="ADAL" clId="{F6A26C47-923D-4BC2-9859-759C832BCCBC}" dt="2023-10-16T09:27:31.039" v="4522" actId="21"/>
          <ac:picMkLst>
            <pc:docMk/>
            <pc:sldMk cId="2214305359" sldId="326"/>
            <ac:picMk id="2050" creationId="{FB4CEB3B-165A-1B74-3888-97FCC1EA7FF3}"/>
          </ac:picMkLst>
        </pc:picChg>
      </pc:sldChg>
      <pc:sldChg chg="addSp delSp modSp mod">
        <pc:chgData name="Siebe Gios" userId="1782948f-9c33-4243-809f-859ba952a605" providerId="ADAL" clId="{F6A26C47-923D-4BC2-9859-759C832BCCBC}" dt="2023-11-05T18:00:56.225" v="9011" actId="5793"/>
        <pc:sldMkLst>
          <pc:docMk/>
          <pc:sldMk cId="2467526493" sldId="329"/>
        </pc:sldMkLst>
        <pc:spChg chg="del mod">
          <ac:chgData name="Siebe Gios" userId="1782948f-9c33-4243-809f-859ba952a605" providerId="ADAL" clId="{F6A26C47-923D-4BC2-9859-759C832BCCBC}" dt="2023-10-23T09:34:46.913" v="8728" actId="478"/>
          <ac:spMkLst>
            <pc:docMk/>
            <pc:sldMk cId="2467526493" sldId="329"/>
            <ac:spMk id="2" creationId="{00000000-0000-0000-0000-000000000000}"/>
          </ac:spMkLst>
        </pc:spChg>
        <pc:spChg chg="mod">
          <ac:chgData name="Siebe Gios" userId="1782948f-9c33-4243-809f-859ba952a605" providerId="ADAL" clId="{F6A26C47-923D-4BC2-9859-759C832BCCBC}" dt="2023-11-05T18:00:34.572" v="8970" actId="14100"/>
          <ac:spMkLst>
            <pc:docMk/>
            <pc:sldMk cId="2467526493" sldId="329"/>
            <ac:spMk id="2" creationId="{F34C6774-D2DB-FBB2-08BF-07A8B191686F}"/>
          </ac:spMkLst>
        </pc:spChg>
        <pc:spChg chg="mod">
          <ac:chgData name="Siebe Gios" userId="1782948f-9c33-4243-809f-859ba952a605" providerId="ADAL" clId="{F6A26C47-923D-4BC2-9859-759C832BCCBC}" dt="2023-10-23T09:34:38.928" v="8726" actId="20577"/>
          <ac:spMkLst>
            <pc:docMk/>
            <pc:sldMk cId="2467526493" sldId="329"/>
            <ac:spMk id="4" creationId="{00000000-0000-0000-0000-000000000000}"/>
          </ac:spMkLst>
        </pc:spChg>
        <pc:spChg chg="mod">
          <ac:chgData name="Siebe Gios" userId="1782948f-9c33-4243-809f-859ba952a605" providerId="ADAL" clId="{F6A26C47-923D-4BC2-9859-759C832BCCBC}" dt="2023-11-05T18:00:56.225" v="9011" actId="5793"/>
          <ac:spMkLst>
            <pc:docMk/>
            <pc:sldMk cId="2467526493" sldId="329"/>
            <ac:spMk id="6" creationId="{ECB33829-0F56-6F75-46E0-E2F4020ABD2A}"/>
          </ac:spMkLst>
        </pc:spChg>
        <pc:spChg chg="add del mod">
          <ac:chgData name="Siebe Gios" userId="1782948f-9c33-4243-809f-859ba952a605" providerId="ADAL" clId="{F6A26C47-923D-4BC2-9859-759C832BCCBC}" dt="2023-10-23T09:35:01.680" v="8731" actId="478"/>
          <ac:spMkLst>
            <pc:docMk/>
            <pc:sldMk cId="2467526493" sldId="329"/>
            <ac:spMk id="7" creationId="{924F665E-17D6-2694-5A8B-D3AC1077BDEA}"/>
          </ac:spMkLst>
        </pc:spChg>
        <pc:spChg chg="mod">
          <ac:chgData name="Siebe Gios" userId="1782948f-9c33-4243-809f-859ba952a605" providerId="ADAL" clId="{F6A26C47-923D-4BC2-9859-759C832BCCBC}" dt="2023-11-05T17:59:40.497" v="8855"/>
          <ac:spMkLst>
            <pc:docMk/>
            <pc:sldMk cId="2467526493" sldId="329"/>
            <ac:spMk id="9" creationId="{9C903DBA-63CC-964D-5413-1B7D4B973B48}"/>
          </ac:spMkLst>
        </pc:spChg>
        <pc:spChg chg="mod">
          <ac:chgData name="Siebe Gios" userId="1782948f-9c33-4243-809f-859ba952a605" providerId="ADAL" clId="{F6A26C47-923D-4BC2-9859-759C832BCCBC}" dt="2023-11-05T17:59:35.086" v="8851" actId="20577"/>
          <ac:spMkLst>
            <pc:docMk/>
            <pc:sldMk cId="2467526493" sldId="329"/>
            <ac:spMk id="11" creationId="{6CB8330A-0AAA-2ADF-E64B-36E6F525EBF5}"/>
          </ac:spMkLst>
        </pc:spChg>
        <pc:spChg chg="mod">
          <ac:chgData name="Siebe Gios" userId="1782948f-9c33-4243-809f-859ba952a605" providerId="ADAL" clId="{F6A26C47-923D-4BC2-9859-759C832BCCBC}" dt="2023-11-05T17:59:03.546" v="8791" actId="20577"/>
          <ac:spMkLst>
            <pc:docMk/>
            <pc:sldMk cId="2467526493" sldId="329"/>
            <ac:spMk id="12" creationId="{CFBCC212-1579-939E-3973-45ECF0BF8DCC}"/>
          </ac:spMkLst>
        </pc:spChg>
        <pc:picChg chg="mod">
          <ac:chgData name="Siebe Gios" userId="1782948f-9c33-4243-809f-859ba952a605" providerId="ADAL" clId="{F6A26C47-923D-4BC2-9859-759C832BCCBC}" dt="2023-10-23T09:34:55.156" v="8730" actId="14100"/>
          <ac:picMkLst>
            <pc:docMk/>
            <pc:sldMk cId="2467526493" sldId="329"/>
            <ac:picMk id="5" creationId="{00000000-0000-0000-0000-000000000000}"/>
          </ac:picMkLst>
        </pc:picChg>
      </pc:sldChg>
      <pc:sldChg chg="addSp delSp modSp mod">
        <pc:chgData name="Siebe Gios" userId="1782948f-9c33-4243-809f-859ba952a605" providerId="ADAL" clId="{F6A26C47-923D-4BC2-9859-759C832BCCBC}" dt="2023-10-23T09:31:24.315" v="8694" actId="20577"/>
        <pc:sldMkLst>
          <pc:docMk/>
          <pc:sldMk cId="2366203554" sldId="330"/>
        </pc:sldMkLst>
        <pc:spChg chg="mod">
          <ac:chgData name="Siebe Gios" userId="1782948f-9c33-4243-809f-859ba952a605" providerId="ADAL" clId="{F6A26C47-923D-4BC2-9859-759C832BCCBC}" dt="2023-10-23T09:29:10.193" v="8676" actId="1076"/>
          <ac:spMkLst>
            <pc:docMk/>
            <pc:sldMk cId="2366203554" sldId="330"/>
            <ac:spMk id="2" creationId="{F46171AF-E072-3C7B-78EF-176304BDBC01}"/>
          </ac:spMkLst>
        </pc:spChg>
        <pc:spChg chg="add del mod">
          <ac:chgData name="Siebe Gios" userId="1782948f-9c33-4243-809f-859ba952a605" providerId="ADAL" clId="{F6A26C47-923D-4BC2-9859-759C832BCCBC}" dt="2023-10-23T09:26:27.132" v="8666" actId="1076"/>
          <ac:spMkLst>
            <pc:docMk/>
            <pc:sldMk cId="2366203554" sldId="330"/>
            <ac:spMk id="3" creationId="{9E67A052-108F-2EB2-3D82-8B41C307D85B}"/>
          </ac:spMkLst>
        </pc:spChg>
        <pc:spChg chg="mod">
          <ac:chgData name="Siebe Gios" userId="1782948f-9c33-4243-809f-859ba952a605" providerId="ADAL" clId="{F6A26C47-923D-4BC2-9859-759C832BCCBC}" dt="2023-10-23T09:31:24.315" v="8694" actId="20577"/>
          <ac:spMkLst>
            <pc:docMk/>
            <pc:sldMk cId="2366203554" sldId="330"/>
            <ac:spMk id="4" creationId="{F5E3489B-C0CC-2D41-2460-E2DE457D3D9C}"/>
          </ac:spMkLst>
        </pc:spChg>
        <pc:picChg chg="mod">
          <ac:chgData name="Siebe Gios" userId="1782948f-9c33-4243-809f-859ba952a605" providerId="ADAL" clId="{F6A26C47-923D-4BC2-9859-759C832BCCBC}" dt="2023-10-23T09:29:31.109" v="8686" actId="1076"/>
          <ac:picMkLst>
            <pc:docMk/>
            <pc:sldMk cId="2366203554" sldId="330"/>
            <ac:picMk id="5" creationId="{2FAA20DC-F92B-9BA1-1AEF-21F8F79104A3}"/>
          </ac:picMkLst>
        </pc:picChg>
        <pc:picChg chg="add mod">
          <ac:chgData name="Siebe Gios" userId="1782948f-9c33-4243-809f-859ba952a605" providerId="ADAL" clId="{F6A26C47-923D-4BC2-9859-759C832BCCBC}" dt="2023-10-09T09:37:31.324" v="1562" actId="1076"/>
          <ac:picMkLst>
            <pc:docMk/>
            <pc:sldMk cId="2366203554" sldId="330"/>
            <ac:picMk id="6" creationId="{F75936AF-F79D-9518-6E2A-A45BB47B6F51}"/>
          </ac:picMkLst>
        </pc:picChg>
        <pc:picChg chg="add mod">
          <ac:chgData name="Siebe Gios" userId="1782948f-9c33-4243-809f-859ba952a605" providerId="ADAL" clId="{F6A26C47-923D-4BC2-9859-759C832BCCBC}" dt="2023-10-23T09:29:28.352" v="8685" actId="1076"/>
          <ac:picMkLst>
            <pc:docMk/>
            <pc:sldMk cId="2366203554" sldId="330"/>
            <ac:picMk id="1026" creationId="{F4180519-CC09-9488-DDBC-EDE16BFDA3CC}"/>
          </ac:picMkLst>
        </pc:picChg>
      </pc:sldChg>
      <pc:sldChg chg="modSp mod">
        <pc:chgData name="Siebe Gios" userId="1782948f-9c33-4243-809f-859ba952a605" providerId="ADAL" clId="{F6A26C47-923D-4BC2-9859-759C832BCCBC}" dt="2023-10-23T09:39:24.411" v="8746" actId="1076"/>
        <pc:sldMkLst>
          <pc:docMk/>
          <pc:sldMk cId="182523005" sldId="331"/>
        </pc:sldMkLst>
        <pc:spChg chg="mod">
          <ac:chgData name="Siebe Gios" userId="1782948f-9c33-4243-809f-859ba952a605" providerId="ADAL" clId="{F6A26C47-923D-4BC2-9859-759C832BCCBC}" dt="2023-10-23T09:39:17.223" v="8742" actId="1076"/>
          <ac:spMkLst>
            <pc:docMk/>
            <pc:sldMk cId="182523005" sldId="331"/>
            <ac:spMk id="2" creationId="{2C5605E4-E5C2-451A-BC74-9FABD884AF49}"/>
          </ac:spMkLst>
        </pc:spChg>
        <pc:picChg chg="mod">
          <ac:chgData name="Siebe Gios" userId="1782948f-9c33-4243-809f-859ba952a605" providerId="ADAL" clId="{F6A26C47-923D-4BC2-9859-759C832BCCBC}" dt="2023-10-23T09:39:24.411" v="8746" actId="1076"/>
          <ac:picMkLst>
            <pc:docMk/>
            <pc:sldMk cId="182523005" sldId="331"/>
            <ac:picMk id="6" creationId="{7DE1DA03-430B-4308-836E-1EDB9F444CAB}"/>
          </ac:picMkLst>
        </pc:picChg>
      </pc:sldChg>
      <pc:sldChg chg="addSp delSp modSp mod modClrScheme chgLayout">
        <pc:chgData name="Siebe Gios" userId="1782948f-9c33-4243-809f-859ba952a605" providerId="ADAL" clId="{F6A26C47-923D-4BC2-9859-759C832BCCBC}" dt="2023-10-23T09:24:25.042" v="8644" actId="1076"/>
        <pc:sldMkLst>
          <pc:docMk/>
          <pc:sldMk cId="2887884159" sldId="332"/>
        </pc:sldMkLst>
        <pc:spChg chg="add del mod ord">
          <ac:chgData name="Siebe Gios" userId="1782948f-9c33-4243-809f-859ba952a605" providerId="ADAL" clId="{F6A26C47-923D-4BC2-9859-759C832BCCBC}" dt="2023-10-23T09:24:20.441" v="8643" actId="478"/>
          <ac:spMkLst>
            <pc:docMk/>
            <pc:sldMk cId="2887884159" sldId="332"/>
            <ac:spMk id="2" creationId="{59D0A2F2-5749-7965-06F2-13FE729E231D}"/>
          </ac:spMkLst>
        </pc:spChg>
        <pc:spChg chg="add mod ord">
          <ac:chgData name="Siebe Gios" userId="1782948f-9c33-4243-809f-859ba952a605" providerId="ADAL" clId="{F6A26C47-923D-4BC2-9859-759C832BCCBC}" dt="2023-10-23T09:24:09.373" v="8639" actId="700"/>
          <ac:spMkLst>
            <pc:docMk/>
            <pc:sldMk cId="2887884159" sldId="332"/>
            <ac:spMk id="3" creationId="{E9E099FC-C2EE-A28E-F23D-7B3386718121}"/>
          </ac:spMkLst>
        </pc:spChg>
        <pc:spChg chg="mod ord">
          <ac:chgData name="Siebe Gios" userId="1782948f-9c33-4243-809f-859ba952a605" providerId="ADAL" clId="{F6A26C47-923D-4BC2-9859-759C832BCCBC}" dt="2023-10-23T09:24:09.373" v="8639" actId="700"/>
          <ac:spMkLst>
            <pc:docMk/>
            <pc:sldMk cId="2887884159" sldId="332"/>
            <ac:spMk id="4" creationId="{C7CF7053-364A-3542-8753-4E106C0D3ADB}"/>
          </ac:spMkLst>
        </pc:spChg>
        <pc:spChg chg="add del mod">
          <ac:chgData name="Siebe Gios" userId="1782948f-9c33-4243-809f-859ba952a605" providerId="ADAL" clId="{F6A26C47-923D-4BC2-9859-759C832BCCBC}" dt="2023-10-23T09:24:25.042" v="8644" actId="1076"/>
          <ac:spMkLst>
            <pc:docMk/>
            <pc:sldMk cId="2887884159" sldId="332"/>
            <ac:spMk id="5" creationId="{95C537C3-0D9B-A4E1-B91B-BD729A826C79}"/>
          </ac:spMkLst>
        </pc:spChg>
        <pc:spChg chg="add mod ord">
          <ac:chgData name="Siebe Gios" userId="1782948f-9c33-4243-809f-859ba952a605" providerId="ADAL" clId="{F6A26C47-923D-4BC2-9859-759C832BCCBC}" dt="2023-10-23T09:24:09.373" v="8639" actId="700"/>
          <ac:spMkLst>
            <pc:docMk/>
            <pc:sldMk cId="2887884159" sldId="332"/>
            <ac:spMk id="6" creationId="{FC6C377F-54B8-B8AF-604D-38209731F737}"/>
          </ac:spMkLst>
        </pc:spChg>
      </pc:sldChg>
      <pc:sldChg chg="addSp delSp modSp mod">
        <pc:chgData name="Siebe Gios" userId="1782948f-9c33-4243-809f-859ba952a605" providerId="ADAL" clId="{F6A26C47-923D-4BC2-9859-759C832BCCBC}" dt="2023-10-23T09:32:34.101" v="8712" actId="1076"/>
        <pc:sldMkLst>
          <pc:docMk/>
          <pc:sldMk cId="1418948934" sldId="335"/>
        </pc:sldMkLst>
        <pc:spChg chg="mod">
          <ac:chgData name="Siebe Gios" userId="1782948f-9c33-4243-809f-859ba952a605" providerId="ADAL" clId="{F6A26C47-923D-4BC2-9859-759C832BCCBC}" dt="2023-10-23T09:32:08.982" v="8702" actId="20577"/>
          <ac:spMkLst>
            <pc:docMk/>
            <pc:sldMk cId="1418948934" sldId="335"/>
            <ac:spMk id="2" creationId="{E55C0B9E-1297-CA8A-276F-19BCE5187930}"/>
          </ac:spMkLst>
        </pc:spChg>
        <pc:spChg chg="del mod">
          <ac:chgData name="Siebe Gios" userId="1782948f-9c33-4243-809f-859ba952a605" providerId="ADAL" clId="{F6A26C47-923D-4BC2-9859-759C832BCCBC}" dt="2023-10-16T09:03:58.786" v="2050"/>
          <ac:spMkLst>
            <pc:docMk/>
            <pc:sldMk cId="1418948934" sldId="335"/>
            <ac:spMk id="3" creationId="{0C865BAE-38EF-AFB1-C70F-4A3E84765236}"/>
          </ac:spMkLst>
        </pc:spChg>
        <pc:spChg chg="mod">
          <ac:chgData name="Siebe Gios" userId="1782948f-9c33-4243-809f-859ba952a605" providerId="ADAL" clId="{F6A26C47-923D-4BC2-9859-759C832BCCBC}" dt="2023-10-23T09:31:56.664" v="8697" actId="20577"/>
          <ac:spMkLst>
            <pc:docMk/>
            <pc:sldMk cId="1418948934" sldId="335"/>
            <ac:spMk id="4" creationId="{05CB39D7-7F81-101A-B245-DFEB59CD29E8}"/>
          </ac:spMkLst>
        </pc:spChg>
        <pc:spChg chg="add mod">
          <ac:chgData name="Siebe Gios" userId="1782948f-9c33-4243-809f-859ba952a605" providerId="ADAL" clId="{F6A26C47-923D-4BC2-9859-759C832BCCBC}" dt="2023-10-23T09:32:34.101" v="8712" actId="1076"/>
          <ac:spMkLst>
            <pc:docMk/>
            <pc:sldMk cId="1418948934" sldId="335"/>
            <ac:spMk id="5" creationId="{9CB437B9-6BF2-FFC0-78C6-FDBF90AF6B09}"/>
          </ac:spMkLst>
        </pc:spChg>
        <pc:picChg chg="add del mod">
          <ac:chgData name="Siebe Gios" userId="1782948f-9c33-4243-809f-859ba952a605" providerId="ADAL" clId="{F6A26C47-923D-4BC2-9859-759C832BCCBC}" dt="2023-10-16T09:04:01.819" v="2052" actId="478"/>
          <ac:picMkLst>
            <pc:docMk/>
            <pc:sldMk cId="1418948934" sldId="335"/>
            <ac:picMk id="1026" creationId="{9AC27DC0-6B9E-40DE-4F9F-725031720D1C}"/>
          </ac:picMkLst>
        </pc:picChg>
        <pc:picChg chg="add mod">
          <ac:chgData name="Siebe Gios" userId="1782948f-9c33-4243-809f-859ba952a605" providerId="ADAL" clId="{F6A26C47-923D-4BC2-9859-759C832BCCBC}" dt="2023-10-16T09:04:32.535" v="2060" actId="1076"/>
          <ac:picMkLst>
            <pc:docMk/>
            <pc:sldMk cId="1418948934" sldId="335"/>
            <ac:picMk id="1028" creationId="{785FF3B0-0FF2-7EFB-B85D-C3C66F78BD41}"/>
          </ac:picMkLst>
        </pc:picChg>
      </pc:sldChg>
      <pc:sldChg chg="modSp del mod">
        <pc:chgData name="Siebe Gios" userId="1782948f-9c33-4243-809f-859ba952a605" providerId="ADAL" clId="{F6A26C47-923D-4BC2-9859-759C832BCCBC}" dt="2023-11-05T17:57:40.954" v="8748" actId="2696"/>
        <pc:sldMkLst>
          <pc:docMk/>
          <pc:sldMk cId="3609225568" sldId="339"/>
        </pc:sldMkLst>
        <pc:spChg chg="mod">
          <ac:chgData name="Siebe Gios" userId="1782948f-9c33-4243-809f-859ba952a605" providerId="ADAL" clId="{F6A26C47-923D-4BC2-9859-759C832BCCBC}" dt="2023-10-23T09:34:13.627" v="8722" actId="20577"/>
          <ac:spMkLst>
            <pc:docMk/>
            <pc:sldMk cId="3609225568" sldId="339"/>
            <ac:spMk id="2" creationId="{5F48882C-25EB-D4FE-0B7A-2FAE2AE9DD2B}"/>
          </ac:spMkLst>
        </pc:spChg>
        <pc:spChg chg="mod">
          <ac:chgData name="Siebe Gios" userId="1782948f-9c33-4243-809f-859ba952a605" providerId="ADAL" clId="{F6A26C47-923D-4BC2-9859-759C832BCCBC}" dt="2023-10-23T09:34:11.998" v="8721" actId="1076"/>
          <ac:spMkLst>
            <pc:docMk/>
            <pc:sldMk cId="3609225568" sldId="339"/>
            <ac:spMk id="4" creationId="{E7822DE6-9346-65AD-823B-613C52911963}"/>
          </ac:spMkLst>
        </pc:spChg>
      </pc:sldChg>
      <pc:sldChg chg="modSp mod">
        <pc:chgData name="Siebe Gios" userId="1782948f-9c33-4243-809f-859ba952a605" providerId="ADAL" clId="{F6A26C47-923D-4BC2-9859-759C832BCCBC}" dt="2023-10-23T09:34:26.114" v="8724" actId="20577"/>
        <pc:sldMkLst>
          <pc:docMk/>
          <pc:sldMk cId="2022076599" sldId="340"/>
        </pc:sldMkLst>
        <pc:spChg chg="mod">
          <ac:chgData name="Siebe Gios" userId="1782948f-9c33-4243-809f-859ba952a605" providerId="ADAL" clId="{F6A26C47-923D-4BC2-9859-759C832BCCBC}" dt="2023-10-23T09:34:26.114" v="8724" actId="20577"/>
          <ac:spMkLst>
            <pc:docMk/>
            <pc:sldMk cId="2022076599" sldId="340"/>
            <ac:spMk id="4" creationId="{56C5E6FD-F903-FE87-E262-195E72B8F371}"/>
          </ac:spMkLst>
        </pc:spChg>
      </pc:sldChg>
      <pc:sldChg chg="modSp mod">
        <pc:chgData name="Siebe Gios" userId="1782948f-9c33-4243-809f-859ba952a605" providerId="ADAL" clId="{F6A26C47-923D-4BC2-9859-759C832BCCBC}" dt="2023-10-23T09:34:20.448" v="8723" actId="20577"/>
        <pc:sldMkLst>
          <pc:docMk/>
          <pc:sldMk cId="3623882135" sldId="341"/>
        </pc:sldMkLst>
        <pc:spChg chg="mod">
          <ac:chgData name="Siebe Gios" userId="1782948f-9c33-4243-809f-859ba952a605" providerId="ADAL" clId="{F6A26C47-923D-4BC2-9859-759C832BCCBC}" dt="2023-10-23T09:34:20.448" v="8723" actId="20577"/>
          <ac:spMkLst>
            <pc:docMk/>
            <pc:sldMk cId="3623882135" sldId="341"/>
            <ac:spMk id="4" creationId="{C9511FDE-2026-2AF8-A5D9-3C15FA0871F4}"/>
          </ac:spMkLst>
        </pc:spChg>
      </pc:sldChg>
      <pc:sldChg chg="modSp mod">
        <pc:chgData name="Siebe Gios" userId="1782948f-9c33-4243-809f-859ba952a605" providerId="ADAL" clId="{F6A26C47-923D-4BC2-9859-759C832BCCBC}" dt="2023-10-23T09:36:04.888" v="8735" actId="255"/>
        <pc:sldMkLst>
          <pc:docMk/>
          <pc:sldMk cId="3678137528" sldId="344"/>
        </pc:sldMkLst>
        <pc:spChg chg="mod">
          <ac:chgData name="Siebe Gios" userId="1782948f-9c33-4243-809f-859ba952a605" providerId="ADAL" clId="{F6A26C47-923D-4BC2-9859-759C832BCCBC}" dt="2023-10-23T09:34:34.022" v="8725" actId="20577"/>
          <ac:spMkLst>
            <pc:docMk/>
            <pc:sldMk cId="3678137528" sldId="344"/>
            <ac:spMk id="2" creationId="{A147D0BA-FB9A-27FE-80FB-DD656C6F53B4}"/>
          </ac:spMkLst>
        </pc:spChg>
        <pc:spChg chg="mod">
          <ac:chgData name="Siebe Gios" userId="1782948f-9c33-4243-809f-859ba952a605" providerId="ADAL" clId="{F6A26C47-923D-4BC2-9859-759C832BCCBC}" dt="2023-10-23T09:36:04.888" v="8735" actId="255"/>
          <ac:spMkLst>
            <pc:docMk/>
            <pc:sldMk cId="3678137528" sldId="344"/>
            <ac:spMk id="4" creationId="{4E3A61B5-509E-305C-4AF0-1522955AEC7E}"/>
          </ac:spMkLst>
        </pc:spChg>
      </pc:sldChg>
      <pc:sldChg chg="modSp mod">
        <pc:chgData name="Siebe Gios" userId="1782948f-9c33-4243-809f-859ba952a605" providerId="ADAL" clId="{F6A26C47-923D-4BC2-9859-759C832BCCBC}" dt="2023-10-23T09:35:33.921" v="8732" actId="1076"/>
        <pc:sldMkLst>
          <pc:docMk/>
          <pc:sldMk cId="940334115" sldId="347"/>
        </pc:sldMkLst>
        <pc:spChg chg="mod">
          <ac:chgData name="Siebe Gios" userId="1782948f-9c33-4243-809f-859ba952a605" providerId="ADAL" clId="{F6A26C47-923D-4BC2-9859-759C832BCCBC}" dt="2023-10-23T09:35:33.921" v="8732" actId="1076"/>
          <ac:spMkLst>
            <pc:docMk/>
            <pc:sldMk cId="940334115" sldId="347"/>
            <ac:spMk id="2" creationId="{FA7FAD8D-0557-8520-B5E4-7C4099065B08}"/>
          </ac:spMkLst>
        </pc:spChg>
      </pc:sldChg>
      <pc:sldChg chg="modSp mod">
        <pc:chgData name="Siebe Gios" userId="1782948f-9c33-4243-809f-859ba952a605" providerId="ADAL" clId="{F6A26C47-923D-4BC2-9859-759C832BCCBC}" dt="2023-10-23T09:37:21.217" v="8736" actId="948"/>
        <pc:sldMkLst>
          <pc:docMk/>
          <pc:sldMk cId="37663792" sldId="349"/>
        </pc:sldMkLst>
        <pc:spChg chg="mod">
          <ac:chgData name="Siebe Gios" userId="1782948f-9c33-4243-809f-859ba952a605" providerId="ADAL" clId="{F6A26C47-923D-4BC2-9859-759C832BCCBC}" dt="2023-10-23T09:37:21.217" v="8736" actId="948"/>
          <ac:spMkLst>
            <pc:docMk/>
            <pc:sldMk cId="37663792" sldId="349"/>
            <ac:spMk id="3" creationId="{D5B1D157-CF3D-0D59-0E4C-CB3514364A45}"/>
          </ac:spMkLst>
        </pc:spChg>
      </pc:sldChg>
      <pc:sldChg chg="modSp mod">
        <pc:chgData name="Siebe Gios" userId="1782948f-9c33-4243-809f-859ba952a605" providerId="ADAL" clId="{F6A26C47-923D-4BC2-9859-759C832BCCBC}" dt="2023-10-23T09:37:44.200" v="8740" actId="5793"/>
        <pc:sldMkLst>
          <pc:docMk/>
          <pc:sldMk cId="1865603714" sldId="350"/>
        </pc:sldMkLst>
        <pc:spChg chg="mod">
          <ac:chgData name="Siebe Gios" userId="1782948f-9c33-4243-809f-859ba952a605" providerId="ADAL" clId="{F6A26C47-923D-4BC2-9859-759C832BCCBC}" dt="2023-10-23T09:37:44.200" v="8740" actId="5793"/>
          <ac:spMkLst>
            <pc:docMk/>
            <pc:sldMk cId="1865603714" sldId="350"/>
            <ac:spMk id="6" creationId="{3844550F-0EBE-3FAC-F9E8-F82B45D0E9B2}"/>
          </ac:spMkLst>
        </pc:spChg>
      </pc:sldChg>
      <pc:sldChg chg="modSp new mod">
        <pc:chgData name="Siebe Gios" userId="1782948f-9c33-4243-809f-859ba952a605" providerId="ADAL" clId="{F6A26C47-923D-4BC2-9859-759C832BCCBC}" dt="2023-10-23T09:31:14.070" v="8693" actId="20577"/>
        <pc:sldMkLst>
          <pc:docMk/>
          <pc:sldMk cId="4250604856" sldId="351"/>
        </pc:sldMkLst>
        <pc:spChg chg="mod">
          <ac:chgData name="Siebe Gios" userId="1782948f-9c33-4243-809f-859ba952a605" providerId="ADAL" clId="{F6A26C47-923D-4BC2-9859-759C832BCCBC}" dt="2023-10-23T09:25:42.848" v="8661" actId="20577"/>
          <ac:spMkLst>
            <pc:docMk/>
            <pc:sldMk cId="4250604856" sldId="351"/>
            <ac:spMk id="3" creationId="{CC4F4254-84D4-20C7-B972-66935508B037}"/>
          </ac:spMkLst>
        </pc:spChg>
        <pc:spChg chg="mod">
          <ac:chgData name="Siebe Gios" userId="1782948f-9c33-4243-809f-859ba952a605" providerId="ADAL" clId="{F6A26C47-923D-4BC2-9859-759C832BCCBC}" dt="2023-10-23T09:31:14.070" v="8693" actId="20577"/>
          <ac:spMkLst>
            <pc:docMk/>
            <pc:sldMk cId="4250604856" sldId="351"/>
            <ac:spMk id="4" creationId="{E606E526-CD19-225C-B5BC-C28B4D23DD51}"/>
          </ac:spMkLst>
        </pc:spChg>
      </pc:sldChg>
      <pc:sldChg chg="modSp mod">
        <pc:chgData name="Siebe Gios" userId="1782948f-9c33-4243-809f-859ba952a605" providerId="ADAL" clId="{F6A26C47-923D-4BC2-9859-759C832BCCBC}" dt="2023-11-05T17:57:34.357" v="8747"/>
        <pc:sldMkLst>
          <pc:docMk/>
          <pc:sldMk cId="2111238944" sldId="356"/>
        </pc:sldMkLst>
        <pc:spChg chg="mod">
          <ac:chgData name="Siebe Gios" userId="1782948f-9c33-4243-809f-859ba952a605" providerId="ADAL" clId="{F6A26C47-923D-4BC2-9859-759C832BCCBC}" dt="2023-11-05T17:57:34.357" v="8747"/>
          <ac:spMkLst>
            <pc:docMk/>
            <pc:sldMk cId="2111238944" sldId="356"/>
            <ac:spMk id="6" creationId="{0F176061-974C-595B-9AA9-0C23816DAAC6}"/>
          </ac:spMkLst>
        </pc:spChg>
      </pc:sldChg>
      <pc:sldChg chg="modSp mod">
        <pc:chgData name="Siebe Gios" userId="1782948f-9c33-4243-809f-859ba952a605" providerId="ADAL" clId="{F6A26C47-923D-4BC2-9859-759C832BCCBC}" dt="2023-11-05T17:57:57.349" v="8750" actId="5793"/>
        <pc:sldMkLst>
          <pc:docMk/>
          <pc:sldMk cId="1295902185" sldId="359"/>
        </pc:sldMkLst>
        <pc:spChg chg="mod">
          <ac:chgData name="Siebe Gios" userId="1782948f-9c33-4243-809f-859ba952a605" providerId="ADAL" clId="{F6A26C47-923D-4BC2-9859-759C832BCCBC}" dt="2023-11-05T17:57:57.349" v="8750" actId="5793"/>
          <ac:spMkLst>
            <pc:docMk/>
            <pc:sldMk cId="1295902185" sldId="359"/>
            <ac:spMk id="6" creationId="{F16BAEB6-975F-0BF0-621E-0B5E6A949F3C}"/>
          </ac:spMkLst>
        </pc:spChg>
      </pc:sldChg>
      <pc:sldChg chg="addSp delSp modSp new mod modClrScheme chgLayout">
        <pc:chgData name="Siebe Gios" userId="1782948f-9c33-4243-809f-859ba952a605" providerId="ADAL" clId="{F6A26C47-923D-4BC2-9859-759C832BCCBC}" dt="2023-11-05T18:06:51.667" v="9059" actId="1036"/>
        <pc:sldMkLst>
          <pc:docMk/>
          <pc:sldMk cId="3233204443" sldId="360"/>
        </pc:sldMkLst>
        <pc:spChg chg="del mod ord">
          <ac:chgData name="Siebe Gios" userId="1782948f-9c33-4243-809f-859ba952a605" providerId="ADAL" clId="{F6A26C47-923D-4BC2-9859-759C832BCCBC}" dt="2023-11-05T18:04:06.677" v="9013" actId="700"/>
          <ac:spMkLst>
            <pc:docMk/>
            <pc:sldMk cId="3233204443" sldId="360"/>
            <ac:spMk id="2" creationId="{4917E34D-7477-7FE5-4A37-D046C079DC33}"/>
          </ac:spMkLst>
        </pc:spChg>
        <pc:spChg chg="del mod ord">
          <ac:chgData name="Siebe Gios" userId="1782948f-9c33-4243-809f-859ba952a605" providerId="ADAL" clId="{F6A26C47-923D-4BC2-9859-759C832BCCBC}" dt="2023-11-05T18:04:06.677" v="9013" actId="700"/>
          <ac:spMkLst>
            <pc:docMk/>
            <pc:sldMk cId="3233204443" sldId="360"/>
            <ac:spMk id="3" creationId="{98306295-81FF-2111-479E-F3C8B587F7C4}"/>
          </ac:spMkLst>
        </pc:spChg>
        <pc:spChg chg="del">
          <ac:chgData name="Siebe Gios" userId="1782948f-9c33-4243-809f-859ba952a605" providerId="ADAL" clId="{F6A26C47-923D-4BC2-9859-759C832BCCBC}" dt="2023-11-05T18:04:06.677" v="9013" actId="700"/>
          <ac:spMkLst>
            <pc:docMk/>
            <pc:sldMk cId="3233204443" sldId="360"/>
            <ac:spMk id="4" creationId="{45904670-DA67-2D1C-EA0F-1F5FB7D4236B}"/>
          </ac:spMkLst>
        </pc:spChg>
        <pc:spChg chg="add mod ord">
          <ac:chgData name="Siebe Gios" userId="1782948f-9c33-4243-809f-859ba952a605" providerId="ADAL" clId="{F6A26C47-923D-4BC2-9859-759C832BCCBC}" dt="2023-11-05T18:04:09.253" v="9020" actId="20577"/>
          <ac:spMkLst>
            <pc:docMk/>
            <pc:sldMk cId="3233204443" sldId="360"/>
            <ac:spMk id="5" creationId="{745539A7-424C-0665-B287-E258C5E7F085}"/>
          </ac:spMkLst>
        </pc:spChg>
        <pc:spChg chg="add mod ord">
          <ac:chgData name="Siebe Gios" userId="1782948f-9c33-4243-809f-859ba952a605" providerId="ADAL" clId="{F6A26C47-923D-4BC2-9859-759C832BCCBC}" dt="2023-11-05T18:06:51.667" v="9059" actId="1036"/>
          <ac:spMkLst>
            <pc:docMk/>
            <pc:sldMk cId="3233204443" sldId="360"/>
            <ac:spMk id="6" creationId="{F2FB86C1-52D5-840A-96E1-3B1BE3609E29}"/>
          </ac:spMkLst>
        </pc:spChg>
      </pc:sldChg>
    </pc:docChg>
  </pc:docChgLst>
  <pc:docChgLst>
    <pc:chgData name="Wout Jacobs" userId="S::r0930151@student.thomasmore.be::88f18e7d-2c62-4e1d-a9a8-373bc8e9414d" providerId="AD" clId="Web-{F2CEAB38-CD2A-40A9-91D8-61FFC24B874D}"/>
    <pc:docChg chg="modSld">
      <pc:chgData name="Wout Jacobs" userId="S::r0930151@student.thomasmore.be::88f18e7d-2c62-4e1d-a9a8-373bc8e9414d" providerId="AD" clId="Web-{F2CEAB38-CD2A-40A9-91D8-61FFC24B874D}" dt="2023-11-05T09:34:05.702" v="4" actId="14100"/>
      <pc:docMkLst>
        <pc:docMk/>
      </pc:docMkLst>
      <pc:sldChg chg="modSp">
        <pc:chgData name="Wout Jacobs" userId="S::r0930151@student.thomasmore.be::88f18e7d-2c62-4e1d-a9a8-373bc8e9414d" providerId="AD" clId="Web-{F2CEAB38-CD2A-40A9-91D8-61FFC24B874D}" dt="2023-11-05T09:34:05.702" v="4" actId="14100"/>
        <pc:sldMkLst>
          <pc:docMk/>
          <pc:sldMk cId="3375673599" sldId="297"/>
        </pc:sldMkLst>
        <pc:picChg chg="mod modCrop">
          <ac:chgData name="Wout Jacobs" userId="S::r0930151@student.thomasmore.be::88f18e7d-2c62-4e1d-a9a8-373bc8e9414d" providerId="AD" clId="Web-{F2CEAB38-CD2A-40A9-91D8-61FFC24B874D}" dt="2023-11-05T09:34:01.061" v="3" actId="14100"/>
          <ac:picMkLst>
            <pc:docMk/>
            <pc:sldMk cId="3375673599" sldId="297"/>
            <ac:picMk id="7" creationId="{F4E1EB0E-45D8-B6BC-7460-DDE99061AFA6}"/>
          </ac:picMkLst>
        </pc:picChg>
        <pc:picChg chg="mod">
          <ac:chgData name="Wout Jacobs" userId="S::r0930151@student.thomasmore.be::88f18e7d-2c62-4e1d-a9a8-373bc8e9414d" providerId="AD" clId="Web-{F2CEAB38-CD2A-40A9-91D8-61FFC24B874D}" dt="2023-11-05T09:34:05.702" v="4" actId="14100"/>
          <ac:picMkLst>
            <pc:docMk/>
            <pc:sldMk cId="3375673599" sldId="297"/>
            <ac:picMk id="1028" creationId="{00000000-0000-0000-0000-000000000000}"/>
          </ac:picMkLst>
        </pc:picChg>
      </pc:sldChg>
    </pc:docChg>
  </pc:docChgLst>
  <pc:docChgLst>
    <pc:chgData name="Wout Jacobs" userId="S::r0930151@student.thomasmore.be::88f18e7d-2c62-4e1d-a9a8-373bc8e9414d" providerId="AD" clId="Web-{0D19C11B-6F90-0C65-41C4-5D1F7A61E209}"/>
    <pc:docChg chg="modSld sldOrd">
      <pc:chgData name="Wout Jacobs" userId="S::r0930151@student.thomasmore.be::88f18e7d-2c62-4e1d-a9a8-373bc8e9414d" providerId="AD" clId="Web-{0D19C11B-6F90-0C65-41C4-5D1F7A61E209}" dt="2023-10-23T09:32:41.369" v="21"/>
      <pc:docMkLst>
        <pc:docMk/>
      </pc:docMkLst>
      <pc:sldChg chg="modSp">
        <pc:chgData name="Wout Jacobs" userId="S::r0930151@student.thomasmore.be::88f18e7d-2c62-4e1d-a9a8-373bc8e9414d" providerId="AD" clId="Web-{0D19C11B-6F90-0C65-41C4-5D1F7A61E209}" dt="2023-10-23T09:28:02.485" v="17" actId="20577"/>
        <pc:sldMkLst>
          <pc:docMk/>
          <pc:sldMk cId="1072561740" sldId="256"/>
        </pc:sldMkLst>
        <pc:spChg chg="mod">
          <ac:chgData name="Wout Jacobs" userId="S::r0930151@student.thomasmore.be::88f18e7d-2c62-4e1d-a9a8-373bc8e9414d" providerId="AD" clId="Web-{0D19C11B-6F90-0C65-41C4-5D1F7A61E209}" dt="2023-10-23T09:28:02.485" v="17" actId="20577"/>
          <ac:spMkLst>
            <pc:docMk/>
            <pc:sldMk cId="1072561740" sldId="256"/>
            <ac:spMk id="2" creationId="{00000000-0000-0000-0000-000000000000}"/>
          </ac:spMkLst>
        </pc:spChg>
      </pc:sldChg>
      <pc:sldChg chg="modSp ord">
        <pc:chgData name="Wout Jacobs" userId="S::r0930151@student.thomasmore.be::88f18e7d-2c62-4e1d-a9a8-373bc8e9414d" providerId="AD" clId="Web-{0D19C11B-6F90-0C65-41C4-5D1F7A61E209}" dt="2023-10-23T09:27:49.140" v="15"/>
        <pc:sldMkLst>
          <pc:docMk/>
          <pc:sldMk cId="1038307486" sldId="258"/>
        </pc:sldMkLst>
        <pc:spChg chg="mod">
          <ac:chgData name="Wout Jacobs" userId="S::r0930151@student.thomasmore.be::88f18e7d-2c62-4e1d-a9a8-373bc8e9414d" providerId="AD" clId="Web-{0D19C11B-6F90-0C65-41C4-5D1F7A61E209}" dt="2023-10-23T09:27:47.687" v="14" actId="20577"/>
          <ac:spMkLst>
            <pc:docMk/>
            <pc:sldMk cId="1038307486" sldId="258"/>
            <ac:spMk id="15" creationId="{5C71437C-CC3E-61D7-705B-944E3A43EE24}"/>
          </ac:spMkLst>
        </pc:spChg>
      </pc:sldChg>
      <pc:sldChg chg="modSp">
        <pc:chgData name="Wout Jacobs" userId="S::r0930151@student.thomasmore.be::88f18e7d-2c62-4e1d-a9a8-373bc8e9414d" providerId="AD" clId="Web-{0D19C11B-6F90-0C65-41C4-5D1F7A61E209}" dt="2023-10-23T09:27:45.703" v="11" actId="20577"/>
        <pc:sldMkLst>
          <pc:docMk/>
          <pc:sldMk cId="210155256" sldId="323"/>
        </pc:sldMkLst>
        <pc:spChg chg="mod">
          <ac:chgData name="Wout Jacobs" userId="S::r0930151@student.thomasmore.be::88f18e7d-2c62-4e1d-a9a8-373bc8e9414d" providerId="AD" clId="Web-{0D19C11B-6F90-0C65-41C4-5D1F7A61E209}" dt="2023-10-23T09:27:45.703" v="11" actId="20577"/>
          <ac:spMkLst>
            <pc:docMk/>
            <pc:sldMk cId="210155256" sldId="323"/>
            <ac:spMk id="2" creationId="{609445B0-F273-4199-B7CA-2E1ACBB40563}"/>
          </ac:spMkLst>
        </pc:spChg>
      </pc:sldChg>
      <pc:sldChg chg="modSp">
        <pc:chgData name="Wout Jacobs" userId="S::r0930151@student.thomasmore.be::88f18e7d-2c62-4e1d-a9a8-373bc8e9414d" providerId="AD" clId="Web-{0D19C11B-6F90-0C65-41C4-5D1F7A61E209}" dt="2023-10-23T09:27:47.343" v="12" actId="20577"/>
        <pc:sldMkLst>
          <pc:docMk/>
          <pc:sldMk cId="2887884159" sldId="332"/>
        </pc:sldMkLst>
        <pc:spChg chg="mod">
          <ac:chgData name="Wout Jacobs" userId="S::r0930151@student.thomasmore.be::88f18e7d-2c62-4e1d-a9a8-373bc8e9414d" providerId="AD" clId="Web-{0D19C11B-6F90-0C65-41C4-5D1F7A61E209}" dt="2023-10-23T09:27:47.343" v="12" actId="20577"/>
          <ac:spMkLst>
            <pc:docMk/>
            <pc:sldMk cId="2887884159" sldId="332"/>
            <ac:spMk id="5" creationId="{95C537C3-0D9B-A4E1-B91B-BD729A826C79}"/>
          </ac:spMkLst>
        </pc:spChg>
      </pc:sldChg>
      <pc:sldChg chg="addSp delSp modSp">
        <pc:chgData name="Wout Jacobs" userId="S::r0930151@student.thomasmore.be::88f18e7d-2c62-4e1d-a9a8-373bc8e9414d" providerId="AD" clId="Web-{0D19C11B-6F90-0C65-41C4-5D1F7A61E209}" dt="2023-10-23T09:32:41.369" v="21"/>
        <pc:sldMkLst>
          <pc:docMk/>
          <pc:sldMk cId="940334115" sldId="347"/>
        </pc:sldMkLst>
        <pc:spChg chg="add del mod">
          <ac:chgData name="Wout Jacobs" userId="S::r0930151@student.thomasmore.be::88f18e7d-2c62-4e1d-a9a8-373bc8e9414d" providerId="AD" clId="Web-{0D19C11B-6F90-0C65-41C4-5D1F7A61E209}" dt="2023-10-23T09:32:41.369" v="21"/>
          <ac:spMkLst>
            <pc:docMk/>
            <pc:sldMk cId="940334115" sldId="347"/>
            <ac:spMk id="3" creationId="{4815507B-A4B2-80DA-9C10-D71E80953292}"/>
          </ac:spMkLst>
        </pc:spChg>
      </pc:sldChg>
      <pc:sldChg chg="modSp">
        <pc:chgData name="Wout Jacobs" userId="S::r0930151@student.thomasmore.be::88f18e7d-2c62-4e1d-a9a8-373bc8e9414d" providerId="AD" clId="Web-{0D19C11B-6F90-0C65-41C4-5D1F7A61E209}" dt="2023-10-23T09:27:44.515" v="10" actId="20577"/>
        <pc:sldMkLst>
          <pc:docMk/>
          <pc:sldMk cId="4250604856" sldId="351"/>
        </pc:sldMkLst>
        <pc:spChg chg="mod">
          <ac:chgData name="Wout Jacobs" userId="S::r0930151@student.thomasmore.be::88f18e7d-2c62-4e1d-a9a8-373bc8e9414d" providerId="AD" clId="Web-{0D19C11B-6F90-0C65-41C4-5D1F7A61E209}" dt="2023-10-23T09:27:44.515" v="10" actId="20577"/>
          <ac:spMkLst>
            <pc:docMk/>
            <pc:sldMk cId="4250604856" sldId="351"/>
            <ac:spMk id="2" creationId="{F9435AFF-9AF0-C8EF-B79C-69825B05FE09}"/>
          </ac:spMkLst>
        </pc:spChg>
      </pc:sldChg>
    </pc:docChg>
  </pc:docChgLst>
  <pc:docChgLst>
    <pc:chgData name="Wout Jacobs" userId="88f18e7d-2c62-4e1d-a9a8-373bc8e9414d" providerId="ADAL" clId="{D074CE2F-29B6-4C68-8C7A-31E705D4E84F}"/>
    <pc:docChg chg="undo custSel modSld">
      <pc:chgData name="Wout Jacobs" userId="88f18e7d-2c62-4e1d-a9a8-373bc8e9414d" providerId="ADAL" clId="{D074CE2F-29B6-4C68-8C7A-31E705D4E84F}" dt="2023-10-16T09:28:36.699" v="211" actId="9405"/>
      <pc:docMkLst>
        <pc:docMk/>
      </pc:docMkLst>
      <pc:sldChg chg="addSp delSp modSp mod">
        <pc:chgData name="Wout Jacobs" userId="88f18e7d-2c62-4e1d-a9a8-373bc8e9414d" providerId="ADAL" clId="{D074CE2F-29B6-4C68-8C7A-31E705D4E84F}" dt="2023-10-16T09:25:15.980" v="7" actId="478"/>
        <pc:sldMkLst>
          <pc:docMk/>
          <pc:sldMk cId="3375673599" sldId="297"/>
        </pc:sldMkLst>
        <pc:spChg chg="del">
          <ac:chgData name="Wout Jacobs" userId="88f18e7d-2c62-4e1d-a9a8-373bc8e9414d" providerId="ADAL" clId="{D074CE2F-29B6-4C68-8C7A-31E705D4E84F}" dt="2023-10-16T09:24:44.587" v="0" actId="931"/>
          <ac:spMkLst>
            <pc:docMk/>
            <pc:sldMk cId="3375673599" sldId="297"/>
            <ac:spMk id="3" creationId="{00000000-0000-0000-0000-000000000000}"/>
          </ac:spMkLst>
        </pc:spChg>
        <pc:spChg chg="add mod">
          <ac:chgData name="Wout Jacobs" userId="88f18e7d-2c62-4e1d-a9a8-373bc8e9414d" providerId="ADAL" clId="{D074CE2F-29B6-4C68-8C7A-31E705D4E84F}" dt="2023-10-16T09:25:15.980" v="7" actId="478"/>
          <ac:spMkLst>
            <pc:docMk/>
            <pc:sldMk cId="3375673599" sldId="297"/>
            <ac:spMk id="8" creationId="{B6248DCA-15CF-D4CF-8110-F9EBED6E4973}"/>
          </ac:spMkLst>
        </pc:spChg>
        <pc:picChg chg="add del mod">
          <ac:chgData name="Wout Jacobs" userId="88f18e7d-2c62-4e1d-a9a8-373bc8e9414d" providerId="ADAL" clId="{D074CE2F-29B6-4C68-8C7A-31E705D4E84F}" dt="2023-10-16T09:25:15.980" v="7" actId="478"/>
          <ac:picMkLst>
            <pc:docMk/>
            <pc:sldMk cId="3375673599" sldId="297"/>
            <ac:picMk id="6" creationId="{57F89798-D5D4-153D-34EB-9C0E572BBE5B}"/>
          </ac:picMkLst>
        </pc:picChg>
        <pc:picChg chg="mod">
          <ac:chgData name="Wout Jacobs" userId="88f18e7d-2c62-4e1d-a9a8-373bc8e9414d" providerId="ADAL" clId="{D074CE2F-29B6-4C68-8C7A-31E705D4E84F}" dt="2023-10-16T09:24:59.939" v="5" actId="1076"/>
          <ac:picMkLst>
            <pc:docMk/>
            <pc:sldMk cId="3375673599" sldId="297"/>
            <ac:picMk id="1028" creationId="{00000000-0000-0000-0000-000000000000}"/>
          </ac:picMkLst>
        </pc:picChg>
      </pc:sldChg>
      <pc:sldChg chg="addSp delSp mod">
        <pc:chgData name="Wout Jacobs" userId="88f18e7d-2c62-4e1d-a9a8-373bc8e9414d" providerId="ADAL" clId="{D074CE2F-29B6-4C68-8C7A-31E705D4E84F}" dt="2023-10-16T09:28:36.699" v="211" actId="9405"/>
        <pc:sldMkLst>
          <pc:docMk/>
          <pc:sldMk cId="68553805" sldId="315"/>
        </pc:sldMkLst>
        <pc:inkChg chg="add del">
          <ac:chgData name="Wout Jacobs" userId="88f18e7d-2c62-4e1d-a9a8-373bc8e9414d" providerId="ADAL" clId="{D074CE2F-29B6-4C68-8C7A-31E705D4E84F}" dt="2023-10-16T09:28:10.299" v="203" actId="9405"/>
          <ac:inkMkLst>
            <pc:docMk/>
            <pc:sldMk cId="68553805" sldId="315"/>
            <ac:inkMk id="5" creationId="{1126F98E-7C93-8598-3A3D-C50B10F037FC}"/>
          </ac:inkMkLst>
        </pc:inkChg>
        <pc:inkChg chg="add del">
          <ac:chgData name="Wout Jacobs" userId="88f18e7d-2c62-4e1d-a9a8-373bc8e9414d" providerId="ADAL" clId="{D074CE2F-29B6-4C68-8C7A-31E705D4E84F}" dt="2023-10-16T09:28:36.699" v="211" actId="9405"/>
          <ac:inkMkLst>
            <pc:docMk/>
            <pc:sldMk cId="68553805" sldId="315"/>
            <ac:inkMk id="6" creationId="{A83261BF-56CA-C0D8-C53D-0361E8824982}"/>
          </ac:inkMkLst>
        </pc:inkChg>
        <pc:inkChg chg="add del">
          <ac:chgData name="Wout Jacobs" userId="88f18e7d-2c62-4e1d-a9a8-373bc8e9414d" providerId="ADAL" clId="{D074CE2F-29B6-4C68-8C7A-31E705D4E84F}" dt="2023-10-16T09:28:36.419" v="210" actId="9405"/>
          <ac:inkMkLst>
            <pc:docMk/>
            <pc:sldMk cId="68553805" sldId="315"/>
            <ac:inkMk id="7" creationId="{4FA566C4-E76A-1BC9-A443-D75CE5E5F9AB}"/>
          </ac:inkMkLst>
        </pc:inkChg>
        <pc:inkChg chg="add del">
          <ac:chgData name="Wout Jacobs" userId="88f18e7d-2c62-4e1d-a9a8-373bc8e9414d" providerId="ADAL" clId="{D074CE2F-29B6-4C68-8C7A-31E705D4E84F}" dt="2023-10-16T09:28:36.164" v="209" actId="9405"/>
          <ac:inkMkLst>
            <pc:docMk/>
            <pc:sldMk cId="68553805" sldId="315"/>
            <ac:inkMk id="8" creationId="{E67C8F32-EC0F-D8F1-C856-DFFB7B0E0E32}"/>
          </ac:inkMkLst>
        </pc:inkChg>
        <pc:inkChg chg="add del">
          <ac:chgData name="Wout Jacobs" userId="88f18e7d-2c62-4e1d-a9a8-373bc8e9414d" providerId="ADAL" clId="{D074CE2F-29B6-4C68-8C7A-31E705D4E84F}" dt="2023-10-16T09:28:35.849" v="208" actId="9405"/>
          <ac:inkMkLst>
            <pc:docMk/>
            <pc:sldMk cId="68553805" sldId="315"/>
            <ac:inkMk id="9" creationId="{E9B457F3-203B-53A6-DD3E-CFE64904944B}"/>
          </ac:inkMkLst>
        </pc:inkChg>
      </pc:sldChg>
      <pc:sldChg chg="modSp mod">
        <pc:chgData name="Wout Jacobs" userId="88f18e7d-2c62-4e1d-a9a8-373bc8e9414d" providerId="ADAL" clId="{D074CE2F-29B6-4C68-8C7A-31E705D4E84F}" dt="2023-10-16T09:26:42.789" v="201" actId="20577"/>
        <pc:sldMkLst>
          <pc:docMk/>
          <pc:sldMk cId="1865603714" sldId="350"/>
        </pc:sldMkLst>
        <pc:spChg chg="mod">
          <ac:chgData name="Wout Jacobs" userId="88f18e7d-2c62-4e1d-a9a8-373bc8e9414d" providerId="ADAL" clId="{D074CE2F-29B6-4C68-8C7A-31E705D4E84F}" dt="2023-10-16T09:26:42.789" v="201" actId="20577"/>
          <ac:spMkLst>
            <pc:docMk/>
            <pc:sldMk cId="1865603714" sldId="350"/>
            <ac:spMk id="6" creationId="{3844550F-0EBE-3FAC-F9E8-F82B45D0E9B2}"/>
          </ac:spMkLst>
        </pc:spChg>
      </pc:sldChg>
    </pc:docChg>
  </pc:docChgLst>
  <pc:docChgLst>
    <pc:chgData name="Wout Jacobs" userId="S::r0930151@student.thomasmore.be::88f18e7d-2c62-4e1d-a9a8-373bc8e9414d" providerId="AD" clId="Web-{25A574A7-EA48-FEAF-2731-8ED7DC51ABFA}"/>
    <pc:docChg chg="modSld">
      <pc:chgData name="Wout Jacobs" userId="S::r0930151@student.thomasmore.be::88f18e7d-2c62-4e1d-a9a8-373bc8e9414d" providerId="AD" clId="Web-{25A574A7-EA48-FEAF-2731-8ED7DC51ABFA}" dt="2023-10-09T08:59:24.335" v="126" actId="20577"/>
      <pc:docMkLst>
        <pc:docMk/>
      </pc:docMkLst>
      <pc:sldChg chg="modSp">
        <pc:chgData name="Wout Jacobs" userId="S::r0930151@student.thomasmore.be::88f18e7d-2c62-4e1d-a9a8-373bc8e9414d" providerId="AD" clId="Web-{25A574A7-EA48-FEAF-2731-8ED7DC51ABFA}" dt="2023-10-09T08:56:43.501" v="29" actId="20577"/>
        <pc:sldMkLst>
          <pc:docMk/>
          <pc:sldMk cId="2444434884" sldId="257"/>
        </pc:sldMkLst>
        <pc:spChg chg="mod">
          <ac:chgData name="Wout Jacobs" userId="S::r0930151@student.thomasmore.be::88f18e7d-2c62-4e1d-a9a8-373bc8e9414d" providerId="AD" clId="Web-{25A574A7-EA48-FEAF-2731-8ED7DC51ABFA}" dt="2023-10-09T08:56:43.501" v="29" actId="20577"/>
          <ac:spMkLst>
            <pc:docMk/>
            <pc:sldMk cId="2444434884" sldId="257"/>
            <ac:spMk id="3" creationId="{00000000-0000-0000-0000-000000000000}"/>
          </ac:spMkLst>
        </pc:spChg>
      </pc:sldChg>
      <pc:sldChg chg="modSp">
        <pc:chgData name="Wout Jacobs" userId="S::r0930151@student.thomasmore.be::88f18e7d-2c62-4e1d-a9a8-373bc8e9414d" providerId="AD" clId="Web-{25A574A7-EA48-FEAF-2731-8ED7DC51ABFA}" dt="2023-10-09T08:59:24.335" v="126" actId="20577"/>
        <pc:sldMkLst>
          <pc:docMk/>
          <pc:sldMk cId="2759627926" sldId="318"/>
        </pc:sldMkLst>
        <pc:graphicFrameChg chg="modGraphic">
          <ac:chgData name="Wout Jacobs" userId="S::r0930151@student.thomasmore.be::88f18e7d-2c62-4e1d-a9a8-373bc8e9414d" providerId="AD" clId="Web-{25A574A7-EA48-FEAF-2731-8ED7DC51ABFA}" dt="2023-10-09T08:59:24.335" v="126" actId="20577"/>
          <ac:graphicFrameMkLst>
            <pc:docMk/>
            <pc:sldMk cId="2759627926" sldId="318"/>
            <ac:graphicFrameMk id="5" creationId="{1CD35345-09B5-4ED5-85CB-BA7FDF766166}"/>
          </ac:graphicFrameMkLst>
        </pc:graphicFrameChg>
      </pc:sldChg>
    </pc:docChg>
  </pc:docChgLst>
  <pc:docChgLst>
    <pc:chgData name="Thijs Lintermans" userId="S::r0938843@student.thomasmore.be::313b1df6-1df0-4f9f-8738-1dd74b29d68d" providerId="AD" clId="Web-{6168DE13-6FCE-CC7E-41BA-CF00EC2486E5}"/>
    <pc:docChg chg="modSld">
      <pc:chgData name="Thijs Lintermans" userId="S::r0938843@student.thomasmore.be::313b1df6-1df0-4f9f-8738-1dd74b29d68d" providerId="AD" clId="Web-{6168DE13-6FCE-CC7E-41BA-CF00EC2486E5}" dt="2023-11-05T13:24:50.822" v="0" actId="20577"/>
      <pc:docMkLst>
        <pc:docMk/>
      </pc:docMkLst>
      <pc:sldChg chg="modSp">
        <pc:chgData name="Thijs Lintermans" userId="S::r0938843@student.thomasmore.be::313b1df6-1df0-4f9f-8738-1dd74b29d68d" providerId="AD" clId="Web-{6168DE13-6FCE-CC7E-41BA-CF00EC2486E5}" dt="2023-11-05T13:24:50.822" v="0" actId="20577"/>
        <pc:sldMkLst>
          <pc:docMk/>
          <pc:sldMk cId="3089806309" sldId="348"/>
        </pc:sldMkLst>
        <pc:spChg chg="mod">
          <ac:chgData name="Thijs Lintermans" userId="S::r0938843@student.thomasmore.be::313b1df6-1df0-4f9f-8738-1dd74b29d68d" providerId="AD" clId="Web-{6168DE13-6FCE-CC7E-41BA-CF00EC2486E5}" dt="2023-11-05T13:24:50.822" v="0" actId="20577"/>
          <ac:spMkLst>
            <pc:docMk/>
            <pc:sldMk cId="3089806309" sldId="348"/>
            <ac:spMk id="6" creationId="{AE0A328A-0397-FEE1-8C7C-507E1D295E2B}"/>
          </ac:spMkLst>
        </pc:spChg>
      </pc:sldChg>
    </pc:docChg>
  </pc:docChgLst>
  <pc:docChgLst>
    <pc:chgData name="Wout Jacobs" userId="S::r0930151@student.thomasmore.be::88f18e7d-2c62-4e1d-a9a8-373bc8e9414d" providerId="AD" clId="Web-{B6AAB8DD-88F4-F8F1-DF5B-A5BDFB580219}"/>
    <pc:docChg chg="modSld">
      <pc:chgData name="Wout Jacobs" userId="S::r0930151@student.thomasmore.be::88f18e7d-2c62-4e1d-a9a8-373bc8e9414d" providerId="AD" clId="Web-{B6AAB8DD-88F4-F8F1-DF5B-A5BDFB580219}" dt="2023-11-04T13:04:52.533" v="3" actId="20577"/>
      <pc:docMkLst>
        <pc:docMk/>
      </pc:docMkLst>
      <pc:sldChg chg="modSp">
        <pc:chgData name="Wout Jacobs" userId="S::r0930151@student.thomasmore.be::88f18e7d-2c62-4e1d-a9a8-373bc8e9414d" providerId="AD" clId="Web-{B6AAB8DD-88F4-F8F1-DF5B-A5BDFB580219}" dt="2023-11-04T13:04:52.533" v="3" actId="20577"/>
        <pc:sldMkLst>
          <pc:docMk/>
          <pc:sldMk cId="1865603714" sldId="350"/>
        </pc:sldMkLst>
        <pc:spChg chg="mod">
          <ac:chgData name="Wout Jacobs" userId="S::r0930151@student.thomasmore.be::88f18e7d-2c62-4e1d-a9a8-373bc8e9414d" providerId="AD" clId="Web-{B6AAB8DD-88F4-F8F1-DF5B-A5BDFB580219}" dt="2023-11-04T13:04:52.533" v="3" actId="20577"/>
          <ac:spMkLst>
            <pc:docMk/>
            <pc:sldMk cId="1865603714" sldId="350"/>
            <ac:spMk id="6" creationId="{3844550F-0EBE-3FAC-F9E8-F82B45D0E9B2}"/>
          </ac:spMkLst>
        </pc:spChg>
      </pc:sldChg>
    </pc:docChg>
  </pc:docChgLst>
  <pc:docChgLst>
    <pc:chgData name="Thijs Lintermans" userId="S::r0938843@student.thomasmore.be::313b1df6-1df0-4f9f-8738-1dd74b29d68d" providerId="AD" clId="Web-{DC718EED-24B3-4EC8-A2EE-65A66D1385D0}"/>
    <pc:docChg chg="modSld">
      <pc:chgData name="Thijs Lintermans" userId="S::r0938843@student.thomasmore.be::313b1df6-1df0-4f9f-8738-1dd74b29d68d" providerId="AD" clId="Web-{DC718EED-24B3-4EC8-A2EE-65A66D1385D0}" dt="2023-10-09T09:39:47.881" v="92" actId="1076"/>
      <pc:docMkLst>
        <pc:docMk/>
      </pc:docMkLst>
      <pc:sldChg chg="modSp">
        <pc:chgData name="Thijs Lintermans" userId="S::r0938843@student.thomasmore.be::313b1df6-1df0-4f9f-8738-1dd74b29d68d" providerId="AD" clId="Web-{DC718EED-24B3-4EC8-A2EE-65A66D1385D0}" dt="2023-10-09T08:54:05.509" v="56" actId="20577"/>
        <pc:sldMkLst>
          <pc:docMk/>
          <pc:sldMk cId="2444434884" sldId="257"/>
        </pc:sldMkLst>
        <pc:spChg chg="mod">
          <ac:chgData name="Thijs Lintermans" userId="S::r0938843@student.thomasmore.be::313b1df6-1df0-4f9f-8738-1dd74b29d68d" providerId="AD" clId="Web-{DC718EED-24B3-4EC8-A2EE-65A66D1385D0}" dt="2023-10-09T08:53:41.086" v="4" actId="20577"/>
          <ac:spMkLst>
            <pc:docMk/>
            <pc:sldMk cId="2444434884" sldId="257"/>
            <ac:spMk id="2" creationId="{00000000-0000-0000-0000-000000000000}"/>
          </ac:spMkLst>
        </pc:spChg>
        <pc:spChg chg="mod">
          <ac:chgData name="Thijs Lintermans" userId="S::r0938843@student.thomasmore.be::313b1df6-1df0-4f9f-8738-1dd74b29d68d" providerId="AD" clId="Web-{DC718EED-24B3-4EC8-A2EE-65A66D1385D0}" dt="2023-10-09T08:54:05.509" v="56" actId="20577"/>
          <ac:spMkLst>
            <pc:docMk/>
            <pc:sldMk cId="2444434884" sldId="257"/>
            <ac:spMk id="3" creationId="{00000000-0000-0000-0000-000000000000}"/>
          </ac:spMkLst>
        </pc:spChg>
      </pc:sldChg>
      <pc:sldChg chg="addSp delSp modSp mod setBg">
        <pc:chgData name="Thijs Lintermans" userId="S::r0938843@student.thomasmore.be::313b1df6-1df0-4f9f-8738-1dd74b29d68d" providerId="AD" clId="Web-{DC718EED-24B3-4EC8-A2EE-65A66D1385D0}" dt="2023-10-09T09:39:47.881" v="92" actId="1076"/>
        <pc:sldMkLst>
          <pc:docMk/>
          <pc:sldMk cId="2366203554" sldId="330"/>
        </pc:sldMkLst>
        <pc:spChg chg="mod">
          <ac:chgData name="Thijs Lintermans" userId="S::r0938843@student.thomasmore.be::313b1df6-1df0-4f9f-8738-1dd74b29d68d" providerId="AD" clId="Web-{DC718EED-24B3-4EC8-A2EE-65A66D1385D0}" dt="2023-10-09T09:39:41.708" v="91"/>
          <ac:spMkLst>
            <pc:docMk/>
            <pc:sldMk cId="2366203554" sldId="330"/>
            <ac:spMk id="2" creationId="{F46171AF-E072-3C7B-78EF-176304BDBC01}"/>
          </ac:spMkLst>
        </pc:spChg>
        <pc:spChg chg="mod">
          <ac:chgData name="Thijs Lintermans" userId="S::r0938843@student.thomasmore.be::313b1df6-1df0-4f9f-8738-1dd74b29d68d" providerId="AD" clId="Web-{DC718EED-24B3-4EC8-A2EE-65A66D1385D0}" dt="2023-10-09T09:39:41.708" v="91"/>
          <ac:spMkLst>
            <pc:docMk/>
            <pc:sldMk cId="2366203554" sldId="330"/>
            <ac:spMk id="3" creationId="{9E67A052-108F-2EB2-3D82-8B41C307D85B}"/>
          </ac:spMkLst>
        </pc:spChg>
        <pc:spChg chg="mod ord">
          <ac:chgData name="Thijs Lintermans" userId="S::r0938843@student.thomasmore.be::313b1df6-1df0-4f9f-8738-1dd74b29d68d" providerId="AD" clId="Web-{DC718EED-24B3-4EC8-A2EE-65A66D1385D0}" dt="2023-10-09T09:39:41.708" v="91"/>
          <ac:spMkLst>
            <pc:docMk/>
            <pc:sldMk cId="2366203554" sldId="330"/>
            <ac:spMk id="4" creationId="{F5E3489B-C0CC-2D41-2460-E2DE457D3D9C}"/>
          </ac:spMkLst>
        </pc:spChg>
        <pc:spChg chg="add">
          <ac:chgData name="Thijs Lintermans" userId="S::r0938843@student.thomasmore.be::313b1df6-1df0-4f9f-8738-1dd74b29d68d" providerId="AD" clId="Web-{DC718EED-24B3-4EC8-A2EE-65A66D1385D0}" dt="2023-10-09T09:39:41.708" v="91"/>
          <ac:spMkLst>
            <pc:docMk/>
            <pc:sldMk cId="2366203554" sldId="330"/>
            <ac:spMk id="1031" creationId="{61293230-B0F6-45B1-96D1-13D18E242995}"/>
          </ac:spMkLst>
        </pc:spChg>
        <pc:spChg chg="add">
          <ac:chgData name="Thijs Lintermans" userId="S::r0938843@student.thomasmore.be::313b1df6-1df0-4f9f-8738-1dd74b29d68d" providerId="AD" clId="Web-{DC718EED-24B3-4EC8-A2EE-65A66D1385D0}" dt="2023-10-09T09:39:41.708" v="91"/>
          <ac:spMkLst>
            <pc:docMk/>
            <pc:sldMk cId="2366203554" sldId="330"/>
            <ac:spMk id="1033" creationId="{627FF48C-AF46-4D52-998F-ED0BDDEEF2E1}"/>
          </ac:spMkLst>
        </pc:spChg>
        <pc:picChg chg="add mod">
          <ac:chgData name="Thijs Lintermans" userId="S::r0938843@student.thomasmore.be::313b1df6-1df0-4f9f-8738-1dd74b29d68d" providerId="AD" clId="Web-{DC718EED-24B3-4EC8-A2EE-65A66D1385D0}" dt="2023-10-09T09:39:41.708" v="91"/>
          <ac:picMkLst>
            <pc:docMk/>
            <pc:sldMk cId="2366203554" sldId="330"/>
            <ac:picMk id="5" creationId="{2FAA20DC-F92B-9BA1-1AEF-21F8F79104A3}"/>
          </ac:picMkLst>
        </pc:picChg>
        <pc:picChg chg="del">
          <ac:chgData name="Thijs Lintermans" userId="S::r0938843@student.thomasmore.be::313b1df6-1df0-4f9f-8738-1dd74b29d68d" providerId="AD" clId="Web-{DC718EED-24B3-4EC8-A2EE-65A66D1385D0}" dt="2023-10-09T09:39:14.583" v="85"/>
          <ac:picMkLst>
            <pc:docMk/>
            <pc:sldMk cId="2366203554" sldId="330"/>
            <ac:picMk id="6" creationId="{F75936AF-F79D-9518-6E2A-A45BB47B6F51}"/>
          </ac:picMkLst>
        </pc:picChg>
        <pc:picChg chg="mod ord">
          <ac:chgData name="Thijs Lintermans" userId="S::r0938843@student.thomasmore.be::313b1df6-1df0-4f9f-8738-1dd74b29d68d" providerId="AD" clId="Web-{DC718EED-24B3-4EC8-A2EE-65A66D1385D0}" dt="2023-10-09T09:39:47.881" v="92" actId="1076"/>
          <ac:picMkLst>
            <pc:docMk/>
            <pc:sldMk cId="2366203554" sldId="330"/>
            <ac:picMk id="1026" creationId="{F4180519-CC09-9488-DDBC-EDE16BFDA3CC}"/>
          </ac:picMkLst>
        </pc:picChg>
      </pc:sldChg>
      <pc:sldChg chg="modSp">
        <pc:chgData name="Thijs Lintermans" userId="S::r0938843@student.thomasmore.be::313b1df6-1df0-4f9f-8738-1dd74b29d68d" providerId="AD" clId="Web-{DC718EED-24B3-4EC8-A2EE-65A66D1385D0}" dt="2023-10-09T08:59:52.725" v="84" actId="20577"/>
        <pc:sldMkLst>
          <pc:docMk/>
          <pc:sldMk cId="4250604856" sldId="351"/>
        </pc:sldMkLst>
        <pc:spChg chg="mod">
          <ac:chgData name="Thijs Lintermans" userId="S::r0938843@student.thomasmore.be::313b1df6-1df0-4f9f-8738-1dd74b29d68d" providerId="AD" clId="Web-{DC718EED-24B3-4EC8-A2EE-65A66D1385D0}" dt="2023-10-09T08:59:52.725" v="84" actId="20577"/>
          <ac:spMkLst>
            <pc:docMk/>
            <pc:sldMk cId="4250604856" sldId="351"/>
            <ac:spMk id="2" creationId="{F9435AFF-9AF0-C8EF-B79C-69825B05FE09}"/>
          </ac:spMkLst>
        </pc:spChg>
      </pc:sldChg>
    </pc:docChg>
  </pc:docChgLst>
  <pc:docChgLst>
    <pc:chgData name="Xandro Van de Voorde" userId="S::r0931774@student.thomasmore.be::0e261904-5c53-4330-9755-5ef3fcddc7b9" providerId="AD" clId="Web-{3D043573-C360-B314-7C01-8D19DFCA0F99}"/>
    <pc:docChg chg="modSld">
      <pc:chgData name="Xandro Van de Voorde" userId="S::r0931774@student.thomasmore.be::0e261904-5c53-4330-9755-5ef3fcddc7b9" providerId="AD" clId="Web-{3D043573-C360-B314-7C01-8D19DFCA0F99}" dt="2023-11-05T22:39:44.883" v="0" actId="1076"/>
      <pc:docMkLst>
        <pc:docMk/>
      </pc:docMkLst>
      <pc:sldChg chg="modSp">
        <pc:chgData name="Xandro Van de Voorde" userId="S::r0931774@student.thomasmore.be::0e261904-5c53-4330-9755-5ef3fcddc7b9" providerId="AD" clId="Web-{3D043573-C360-B314-7C01-8D19DFCA0F99}" dt="2023-11-05T22:39:44.883" v="0" actId="1076"/>
        <pc:sldMkLst>
          <pc:docMk/>
          <pc:sldMk cId="3771509354" sldId="361"/>
        </pc:sldMkLst>
        <pc:picChg chg="mod">
          <ac:chgData name="Xandro Van de Voorde" userId="S::r0931774@student.thomasmore.be::0e261904-5c53-4330-9755-5ef3fcddc7b9" providerId="AD" clId="Web-{3D043573-C360-B314-7C01-8D19DFCA0F99}" dt="2023-11-05T22:39:44.883" v="0" actId="1076"/>
          <ac:picMkLst>
            <pc:docMk/>
            <pc:sldMk cId="3771509354" sldId="361"/>
            <ac:picMk id="63" creationId="{F311DBB9-65B5-B0BF-C3C7-F61D105AF0C9}"/>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A237AB-DCF1-4364-844C-3CA7CE372B4B}" type="doc">
      <dgm:prSet loTypeId="urn:microsoft.com/office/officeart/2005/8/layout/orgChart1" loCatId="hierarchy" qsTypeId="urn:microsoft.com/office/officeart/2005/8/quickstyle/simple1" qsCatId="simple" csTypeId="urn:microsoft.com/office/officeart/2005/8/colors/accent0_3" csCatId="mainScheme" phldr="1"/>
      <dgm:spPr/>
      <dgm:t>
        <a:bodyPr/>
        <a:lstStyle/>
        <a:p>
          <a:endParaRPr lang="nl-BE"/>
        </a:p>
      </dgm:t>
    </dgm:pt>
    <dgm:pt modelId="{14F1EAF0-136A-4E16-A604-33AB8FB4A658}">
      <dgm:prSet phldrT="[Tekst]"/>
      <dgm:spPr/>
      <dgm:t>
        <a:bodyPr/>
        <a:lstStyle/>
        <a:p>
          <a:pPr rtl="0"/>
          <a:r>
            <a:rPr lang="nl-BE"/>
            <a:t>CEO:</a:t>
          </a:r>
          <a:endParaRPr lang="nl-BE">
            <a:latin typeface="Calibri Light" panose="020F0302020204030204"/>
          </a:endParaRPr>
        </a:p>
        <a:p>
          <a:pPr rtl="0"/>
          <a:r>
            <a:rPr lang="nl-BE">
              <a:latin typeface="Calibri Light" panose="020F0302020204030204"/>
            </a:rPr>
            <a:t>Siebe Gios</a:t>
          </a:r>
        </a:p>
      </dgm:t>
    </dgm:pt>
    <dgm:pt modelId="{266EC518-E710-491F-BF7F-D9BC2BB06CB1}" type="parTrans" cxnId="{7ACD99F4-6460-470E-8DB4-A4407400AB5D}">
      <dgm:prSet/>
      <dgm:spPr/>
      <dgm:t>
        <a:bodyPr/>
        <a:lstStyle/>
        <a:p>
          <a:endParaRPr lang="nl-BE"/>
        </a:p>
      </dgm:t>
    </dgm:pt>
    <dgm:pt modelId="{E5BCA0A3-C37E-4B2F-AF99-B7D9B118002D}" type="sibTrans" cxnId="{7ACD99F4-6460-470E-8DB4-A4407400AB5D}">
      <dgm:prSet/>
      <dgm:spPr/>
      <dgm:t>
        <a:bodyPr/>
        <a:lstStyle/>
        <a:p>
          <a:endParaRPr lang="nl-BE"/>
        </a:p>
      </dgm:t>
    </dgm:pt>
    <dgm:pt modelId="{C2742659-E365-4EA5-8372-0A62D2DAC2DF}">
      <dgm:prSet phldrT="[Tekst]"/>
      <dgm:spPr/>
      <dgm:t>
        <a:bodyPr/>
        <a:lstStyle/>
        <a:p>
          <a:r>
            <a:rPr lang="nl-BE"/>
            <a:t>Documentbeheerder/Administratie:</a:t>
          </a:r>
        </a:p>
        <a:p>
          <a:pPr rtl="0"/>
          <a:r>
            <a:rPr lang="nl-BE">
              <a:latin typeface="Calibri Light" panose="020F0302020204030204"/>
            </a:rPr>
            <a:t>Xandro Van de Voorde</a:t>
          </a:r>
          <a:endParaRPr lang="nl-BE"/>
        </a:p>
      </dgm:t>
    </dgm:pt>
    <dgm:pt modelId="{4099604D-9CEB-4716-BE85-CB9936457545}" type="parTrans" cxnId="{5D61D118-0CFB-45E0-94B5-744269A32FFF}">
      <dgm:prSet/>
      <dgm:spPr/>
      <dgm:t>
        <a:bodyPr/>
        <a:lstStyle/>
        <a:p>
          <a:endParaRPr lang="nl-BE"/>
        </a:p>
      </dgm:t>
    </dgm:pt>
    <dgm:pt modelId="{3E83181D-ECD4-4515-842E-867783A7BDF1}" type="sibTrans" cxnId="{5D61D118-0CFB-45E0-94B5-744269A32FFF}">
      <dgm:prSet/>
      <dgm:spPr/>
      <dgm:t>
        <a:bodyPr/>
        <a:lstStyle/>
        <a:p>
          <a:endParaRPr lang="nl-BE"/>
        </a:p>
      </dgm:t>
    </dgm:pt>
    <dgm:pt modelId="{68E29C92-4514-42F3-B5FE-B6EAF2D5AE11}">
      <dgm:prSet phldrT="[Tekst]"/>
      <dgm:spPr/>
      <dgm:t>
        <a:bodyPr/>
        <a:lstStyle/>
        <a:p>
          <a:pPr rtl="0"/>
          <a:r>
            <a:rPr lang="nl-BE"/>
            <a:t>Creatief brein/R&amp;D:</a:t>
          </a:r>
          <a:br>
            <a:rPr lang="nl-BE">
              <a:latin typeface="Calibri Light" panose="020F0302020204030204"/>
            </a:rPr>
          </a:br>
          <a:r>
            <a:rPr lang="nl-BE">
              <a:latin typeface="Calibri Light" panose="020F0302020204030204"/>
            </a:rPr>
            <a:t>Wout Jacobs</a:t>
          </a:r>
          <a:endParaRPr lang="nl-BE"/>
        </a:p>
      </dgm:t>
    </dgm:pt>
    <dgm:pt modelId="{F6C79840-8EDB-4B0A-9294-4A8E3EBBD9F8}" type="parTrans" cxnId="{8846672C-EFB9-4FBC-BD35-16AED06D796C}">
      <dgm:prSet/>
      <dgm:spPr/>
      <dgm:t>
        <a:bodyPr/>
        <a:lstStyle/>
        <a:p>
          <a:endParaRPr lang="nl-BE"/>
        </a:p>
      </dgm:t>
    </dgm:pt>
    <dgm:pt modelId="{48F676F1-4AAF-46BF-B441-EDE9FDF07729}" type="sibTrans" cxnId="{8846672C-EFB9-4FBC-BD35-16AED06D796C}">
      <dgm:prSet/>
      <dgm:spPr/>
      <dgm:t>
        <a:bodyPr/>
        <a:lstStyle/>
        <a:p>
          <a:endParaRPr lang="nl-BE"/>
        </a:p>
      </dgm:t>
    </dgm:pt>
    <dgm:pt modelId="{8D17FACF-8552-4E66-94CB-520CC4989FD2}">
      <dgm:prSet phldrT="[Tekst]"/>
      <dgm:spPr/>
      <dgm:t>
        <a:bodyPr/>
        <a:lstStyle/>
        <a:p>
          <a:r>
            <a:rPr lang="nl-BE"/>
            <a:t>Fotografie/Marketing</a:t>
          </a:r>
        </a:p>
        <a:p>
          <a:pPr rtl="0"/>
          <a:r>
            <a:rPr lang="nl-BE">
              <a:latin typeface="Calibri Light" panose="020F0302020204030204"/>
            </a:rPr>
            <a:t>Siebe Gios</a:t>
          </a:r>
          <a:endParaRPr lang="nl-BE"/>
        </a:p>
      </dgm:t>
    </dgm:pt>
    <dgm:pt modelId="{E3E3B731-1322-4300-BA63-AA7F2B995DE9}" type="parTrans" cxnId="{5DB5E467-7FBF-4355-A4A2-3A77DA0B0224}">
      <dgm:prSet/>
      <dgm:spPr/>
      <dgm:t>
        <a:bodyPr/>
        <a:lstStyle/>
        <a:p>
          <a:endParaRPr lang="nl-BE"/>
        </a:p>
      </dgm:t>
    </dgm:pt>
    <dgm:pt modelId="{03BBC1C3-9E95-4FF4-9109-87DD4FB63158}" type="sibTrans" cxnId="{5DB5E467-7FBF-4355-A4A2-3A77DA0B0224}">
      <dgm:prSet/>
      <dgm:spPr/>
      <dgm:t>
        <a:bodyPr/>
        <a:lstStyle/>
        <a:p>
          <a:endParaRPr lang="nl-BE"/>
        </a:p>
      </dgm:t>
    </dgm:pt>
    <dgm:pt modelId="{76F8DE29-68AC-459C-8F25-0306592FF6C7}">
      <dgm:prSet/>
      <dgm:spPr/>
      <dgm:t>
        <a:bodyPr/>
        <a:lstStyle/>
        <a:p>
          <a:pPr rtl="0"/>
          <a:r>
            <a:rPr lang="nl-BE"/>
            <a:t>Boekhouder/Inkoper:</a:t>
          </a:r>
          <a:br>
            <a:rPr lang="nl-BE">
              <a:latin typeface="Calibri Light" panose="020F0302020204030204"/>
            </a:rPr>
          </a:br>
          <a:r>
            <a:rPr lang="nl-BE">
              <a:latin typeface="Calibri Light" panose="020F0302020204030204"/>
            </a:rPr>
            <a:t>Thijs Lintermans</a:t>
          </a:r>
          <a:endParaRPr lang="nl-BE"/>
        </a:p>
      </dgm:t>
    </dgm:pt>
    <dgm:pt modelId="{5793E4C5-E1EB-4A10-9344-7FFBD50FCAA5}" type="parTrans" cxnId="{964E16E2-12EE-4BE2-A06F-606E9E9DC5BB}">
      <dgm:prSet/>
      <dgm:spPr/>
      <dgm:t>
        <a:bodyPr/>
        <a:lstStyle/>
        <a:p>
          <a:endParaRPr lang="nl-BE"/>
        </a:p>
      </dgm:t>
    </dgm:pt>
    <dgm:pt modelId="{FCF7AA4C-154E-43C1-872F-4FAB68B5A8DD}" type="sibTrans" cxnId="{964E16E2-12EE-4BE2-A06F-606E9E9DC5BB}">
      <dgm:prSet/>
      <dgm:spPr/>
      <dgm:t>
        <a:bodyPr/>
        <a:lstStyle/>
        <a:p>
          <a:endParaRPr lang="nl-BE"/>
        </a:p>
      </dgm:t>
    </dgm:pt>
    <dgm:pt modelId="{4A14DCB4-1A67-4816-96BA-AFC7C9A78268}" type="pres">
      <dgm:prSet presAssocID="{B4A237AB-DCF1-4364-844C-3CA7CE372B4B}" presName="hierChild1" presStyleCnt="0">
        <dgm:presLayoutVars>
          <dgm:orgChart val="1"/>
          <dgm:chPref val="1"/>
          <dgm:dir/>
          <dgm:animOne val="branch"/>
          <dgm:animLvl val="lvl"/>
          <dgm:resizeHandles/>
        </dgm:presLayoutVars>
      </dgm:prSet>
      <dgm:spPr/>
    </dgm:pt>
    <dgm:pt modelId="{4740E636-98F2-4837-9BF8-08C5233F9EE7}" type="pres">
      <dgm:prSet presAssocID="{14F1EAF0-136A-4E16-A604-33AB8FB4A658}" presName="hierRoot1" presStyleCnt="0">
        <dgm:presLayoutVars>
          <dgm:hierBranch val="init"/>
        </dgm:presLayoutVars>
      </dgm:prSet>
      <dgm:spPr/>
    </dgm:pt>
    <dgm:pt modelId="{1BFA6F1A-2F61-4D07-A808-334016583FD4}" type="pres">
      <dgm:prSet presAssocID="{14F1EAF0-136A-4E16-A604-33AB8FB4A658}" presName="rootComposite1" presStyleCnt="0"/>
      <dgm:spPr/>
    </dgm:pt>
    <dgm:pt modelId="{6B05D844-A53F-4B59-A953-6A71A06BB55A}" type="pres">
      <dgm:prSet presAssocID="{14F1EAF0-136A-4E16-A604-33AB8FB4A658}" presName="rootText1" presStyleLbl="node0" presStyleIdx="0" presStyleCnt="1">
        <dgm:presLayoutVars>
          <dgm:chPref val="3"/>
        </dgm:presLayoutVars>
      </dgm:prSet>
      <dgm:spPr/>
    </dgm:pt>
    <dgm:pt modelId="{89F88CC8-EDF3-4DB4-A90D-B81270D49492}" type="pres">
      <dgm:prSet presAssocID="{14F1EAF0-136A-4E16-A604-33AB8FB4A658}" presName="rootConnector1" presStyleLbl="node1" presStyleIdx="0" presStyleCnt="0"/>
      <dgm:spPr/>
    </dgm:pt>
    <dgm:pt modelId="{29E19C05-31E4-4BEC-9CC8-01F805187ECA}" type="pres">
      <dgm:prSet presAssocID="{14F1EAF0-136A-4E16-A604-33AB8FB4A658}" presName="hierChild2" presStyleCnt="0"/>
      <dgm:spPr/>
    </dgm:pt>
    <dgm:pt modelId="{7D0B6BB2-B7DE-4AD8-87A8-4731D33ACE26}" type="pres">
      <dgm:prSet presAssocID="{4099604D-9CEB-4716-BE85-CB9936457545}" presName="Name37" presStyleLbl="parChTrans1D2" presStyleIdx="0" presStyleCnt="4"/>
      <dgm:spPr/>
    </dgm:pt>
    <dgm:pt modelId="{FFE42FAA-CF1B-4E52-B15A-B7471619CDAA}" type="pres">
      <dgm:prSet presAssocID="{C2742659-E365-4EA5-8372-0A62D2DAC2DF}" presName="hierRoot2" presStyleCnt="0">
        <dgm:presLayoutVars>
          <dgm:hierBranch val="init"/>
        </dgm:presLayoutVars>
      </dgm:prSet>
      <dgm:spPr/>
    </dgm:pt>
    <dgm:pt modelId="{08348084-839C-45BF-8272-58535C79D403}" type="pres">
      <dgm:prSet presAssocID="{C2742659-E365-4EA5-8372-0A62D2DAC2DF}" presName="rootComposite" presStyleCnt="0"/>
      <dgm:spPr/>
    </dgm:pt>
    <dgm:pt modelId="{2CD12DFA-833B-416A-9114-C02B614CDCD0}" type="pres">
      <dgm:prSet presAssocID="{C2742659-E365-4EA5-8372-0A62D2DAC2DF}" presName="rootText" presStyleLbl="node2" presStyleIdx="0" presStyleCnt="4">
        <dgm:presLayoutVars>
          <dgm:chPref val="3"/>
        </dgm:presLayoutVars>
      </dgm:prSet>
      <dgm:spPr/>
    </dgm:pt>
    <dgm:pt modelId="{F3D11CD0-597B-42F5-BA23-F887D648AE86}" type="pres">
      <dgm:prSet presAssocID="{C2742659-E365-4EA5-8372-0A62D2DAC2DF}" presName="rootConnector" presStyleLbl="node2" presStyleIdx="0" presStyleCnt="4"/>
      <dgm:spPr/>
    </dgm:pt>
    <dgm:pt modelId="{26746361-25E4-46E0-905E-BCD2FD7F78B6}" type="pres">
      <dgm:prSet presAssocID="{C2742659-E365-4EA5-8372-0A62D2DAC2DF}" presName="hierChild4" presStyleCnt="0"/>
      <dgm:spPr/>
    </dgm:pt>
    <dgm:pt modelId="{60257B3B-3529-42B6-9EE4-130D50BA9D70}" type="pres">
      <dgm:prSet presAssocID="{C2742659-E365-4EA5-8372-0A62D2DAC2DF}" presName="hierChild5" presStyleCnt="0"/>
      <dgm:spPr/>
    </dgm:pt>
    <dgm:pt modelId="{B8637311-4833-427C-862E-27C7A6BA6C47}" type="pres">
      <dgm:prSet presAssocID="{F6C79840-8EDB-4B0A-9294-4A8E3EBBD9F8}" presName="Name37" presStyleLbl="parChTrans1D2" presStyleIdx="1" presStyleCnt="4"/>
      <dgm:spPr/>
    </dgm:pt>
    <dgm:pt modelId="{4AAA29B6-926F-4EA9-8322-8B8CF22DD10D}" type="pres">
      <dgm:prSet presAssocID="{68E29C92-4514-42F3-B5FE-B6EAF2D5AE11}" presName="hierRoot2" presStyleCnt="0">
        <dgm:presLayoutVars>
          <dgm:hierBranch val="init"/>
        </dgm:presLayoutVars>
      </dgm:prSet>
      <dgm:spPr/>
    </dgm:pt>
    <dgm:pt modelId="{81E5B0E8-8CE3-4232-8ED3-31DE6FC42112}" type="pres">
      <dgm:prSet presAssocID="{68E29C92-4514-42F3-B5FE-B6EAF2D5AE11}" presName="rootComposite" presStyleCnt="0"/>
      <dgm:spPr/>
    </dgm:pt>
    <dgm:pt modelId="{6431B881-FDC6-45C9-84B1-18F6AD7D6B44}" type="pres">
      <dgm:prSet presAssocID="{68E29C92-4514-42F3-B5FE-B6EAF2D5AE11}" presName="rootText" presStyleLbl="node2" presStyleIdx="1" presStyleCnt="4">
        <dgm:presLayoutVars>
          <dgm:chPref val="3"/>
        </dgm:presLayoutVars>
      </dgm:prSet>
      <dgm:spPr/>
    </dgm:pt>
    <dgm:pt modelId="{E085D07A-825E-472A-8314-D619C3A7B498}" type="pres">
      <dgm:prSet presAssocID="{68E29C92-4514-42F3-B5FE-B6EAF2D5AE11}" presName="rootConnector" presStyleLbl="node2" presStyleIdx="1" presStyleCnt="4"/>
      <dgm:spPr/>
    </dgm:pt>
    <dgm:pt modelId="{AD7248DC-7CB3-40F5-B281-B27BCDA23117}" type="pres">
      <dgm:prSet presAssocID="{68E29C92-4514-42F3-B5FE-B6EAF2D5AE11}" presName="hierChild4" presStyleCnt="0"/>
      <dgm:spPr/>
    </dgm:pt>
    <dgm:pt modelId="{27BB6A91-D049-440A-ADFA-5300008CE7CD}" type="pres">
      <dgm:prSet presAssocID="{68E29C92-4514-42F3-B5FE-B6EAF2D5AE11}" presName="hierChild5" presStyleCnt="0"/>
      <dgm:spPr/>
    </dgm:pt>
    <dgm:pt modelId="{B7EA6940-688A-4C05-9262-3CD840FC8F2A}" type="pres">
      <dgm:prSet presAssocID="{E3E3B731-1322-4300-BA63-AA7F2B995DE9}" presName="Name37" presStyleLbl="parChTrans1D2" presStyleIdx="2" presStyleCnt="4"/>
      <dgm:spPr/>
    </dgm:pt>
    <dgm:pt modelId="{8197DC02-54CA-4F47-913D-FCD9613BC76E}" type="pres">
      <dgm:prSet presAssocID="{8D17FACF-8552-4E66-94CB-520CC4989FD2}" presName="hierRoot2" presStyleCnt="0">
        <dgm:presLayoutVars>
          <dgm:hierBranch val="init"/>
        </dgm:presLayoutVars>
      </dgm:prSet>
      <dgm:spPr/>
    </dgm:pt>
    <dgm:pt modelId="{9C3A8120-5379-4885-8EE3-ED1D2D7790AD}" type="pres">
      <dgm:prSet presAssocID="{8D17FACF-8552-4E66-94CB-520CC4989FD2}" presName="rootComposite" presStyleCnt="0"/>
      <dgm:spPr/>
    </dgm:pt>
    <dgm:pt modelId="{CE468580-65DA-499D-AB6A-D6141D98E719}" type="pres">
      <dgm:prSet presAssocID="{8D17FACF-8552-4E66-94CB-520CC4989FD2}" presName="rootText" presStyleLbl="node2" presStyleIdx="2" presStyleCnt="4">
        <dgm:presLayoutVars>
          <dgm:chPref val="3"/>
        </dgm:presLayoutVars>
      </dgm:prSet>
      <dgm:spPr/>
    </dgm:pt>
    <dgm:pt modelId="{D4913E6C-034A-480A-8846-8E3C3162DD32}" type="pres">
      <dgm:prSet presAssocID="{8D17FACF-8552-4E66-94CB-520CC4989FD2}" presName="rootConnector" presStyleLbl="node2" presStyleIdx="2" presStyleCnt="4"/>
      <dgm:spPr/>
    </dgm:pt>
    <dgm:pt modelId="{0A1F04B0-1ACA-4CAE-9AC1-2A0D1443A7D1}" type="pres">
      <dgm:prSet presAssocID="{8D17FACF-8552-4E66-94CB-520CC4989FD2}" presName="hierChild4" presStyleCnt="0"/>
      <dgm:spPr/>
    </dgm:pt>
    <dgm:pt modelId="{C9F857E9-2620-44CB-A1DD-FB698A04F485}" type="pres">
      <dgm:prSet presAssocID="{8D17FACF-8552-4E66-94CB-520CC4989FD2}" presName="hierChild5" presStyleCnt="0"/>
      <dgm:spPr/>
    </dgm:pt>
    <dgm:pt modelId="{0AFB88A3-CF27-46B3-B993-E099AB9FC71F}" type="pres">
      <dgm:prSet presAssocID="{5793E4C5-E1EB-4A10-9344-7FFBD50FCAA5}" presName="Name37" presStyleLbl="parChTrans1D2" presStyleIdx="3" presStyleCnt="4"/>
      <dgm:spPr/>
    </dgm:pt>
    <dgm:pt modelId="{6B9E85A7-F820-4ACA-A952-C9B001E7EF0F}" type="pres">
      <dgm:prSet presAssocID="{76F8DE29-68AC-459C-8F25-0306592FF6C7}" presName="hierRoot2" presStyleCnt="0">
        <dgm:presLayoutVars>
          <dgm:hierBranch val="init"/>
        </dgm:presLayoutVars>
      </dgm:prSet>
      <dgm:spPr/>
    </dgm:pt>
    <dgm:pt modelId="{CBECB271-B3A5-4B02-9270-4B8842386ED6}" type="pres">
      <dgm:prSet presAssocID="{76F8DE29-68AC-459C-8F25-0306592FF6C7}" presName="rootComposite" presStyleCnt="0"/>
      <dgm:spPr/>
    </dgm:pt>
    <dgm:pt modelId="{981E7AE9-E87F-4394-A2F0-D1F338C957AC}" type="pres">
      <dgm:prSet presAssocID="{76F8DE29-68AC-459C-8F25-0306592FF6C7}" presName="rootText" presStyleLbl="node2" presStyleIdx="3" presStyleCnt="4">
        <dgm:presLayoutVars>
          <dgm:chPref val="3"/>
        </dgm:presLayoutVars>
      </dgm:prSet>
      <dgm:spPr/>
    </dgm:pt>
    <dgm:pt modelId="{52FB0AD6-F61D-40FB-92DC-325EBC5415BB}" type="pres">
      <dgm:prSet presAssocID="{76F8DE29-68AC-459C-8F25-0306592FF6C7}" presName="rootConnector" presStyleLbl="node2" presStyleIdx="3" presStyleCnt="4"/>
      <dgm:spPr/>
    </dgm:pt>
    <dgm:pt modelId="{653790D0-8E08-4AE6-9E40-F4EA98E4F1AC}" type="pres">
      <dgm:prSet presAssocID="{76F8DE29-68AC-459C-8F25-0306592FF6C7}" presName="hierChild4" presStyleCnt="0"/>
      <dgm:spPr/>
    </dgm:pt>
    <dgm:pt modelId="{038BCC23-12E6-4930-A393-E739302E0517}" type="pres">
      <dgm:prSet presAssocID="{76F8DE29-68AC-459C-8F25-0306592FF6C7}" presName="hierChild5" presStyleCnt="0"/>
      <dgm:spPr/>
    </dgm:pt>
    <dgm:pt modelId="{0B73A818-A5D1-4D10-9E2E-FB09D34133AA}" type="pres">
      <dgm:prSet presAssocID="{14F1EAF0-136A-4E16-A604-33AB8FB4A658}" presName="hierChild3" presStyleCnt="0"/>
      <dgm:spPr/>
    </dgm:pt>
  </dgm:ptLst>
  <dgm:cxnLst>
    <dgm:cxn modelId="{C46EA807-9480-4A6C-BFCC-3F0415704587}" type="presOf" srcId="{76F8DE29-68AC-459C-8F25-0306592FF6C7}" destId="{981E7AE9-E87F-4394-A2F0-D1F338C957AC}" srcOrd="0" destOrd="0" presId="urn:microsoft.com/office/officeart/2005/8/layout/orgChart1"/>
    <dgm:cxn modelId="{8D32A608-07A8-4FE6-A342-CAAD44BA645C}" type="presOf" srcId="{68E29C92-4514-42F3-B5FE-B6EAF2D5AE11}" destId="{E085D07A-825E-472A-8314-D619C3A7B498}" srcOrd="1" destOrd="0" presId="urn:microsoft.com/office/officeart/2005/8/layout/orgChart1"/>
    <dgm:cxn modelId="{5D61D118-0CFB-45E0-94B5-744269A32FFF}" srcId="{14F1EAF0-136A-4E16-A604-33AB8FB4A658}" destId="{C2742659-E365-4EA5-8372-0A62D2DAC2DF}" srcOrd="0" destOrd="0" parTransId="{4099604D-9CEB-4716-BE85-CB9936457545}" sibTransId="{3E83181D-ECD4-4515-842E-867783A7BDF1}"/>
    <dgm:cxn modelId="{39570229-071E-49D7-94C2-89DBE07EC6FF}" type="presOf" srcId="{14F1EAF0-136A-4E16-A604-33AB8FB4A658}" destId="{6B05D844-A53F-4B59-A953-6A71A06BB55A}" srcOrd="0" destOrd="0" presId="urn:microsoft.com/office/officeart/2005/8/layout/orgChart1"/>
    <dgm:cxn modelId="{8846672C-EFB9-4FBC-BD35-16AED06D796C}" srcId="{14F1EAF0-136A-4E16-A604-33AB8FB4A658}" destId="{68E29C92-4514-42F3-B5FE-B6EAF2D5AE11}" srcOrd="1" destOrd="0" parTransId="{F6C79840-8EDB-4B0A-9294-4A8E3EBBD9F8}" sibTransId="{48F676F1-4AAF-46BF-B441-EDE9FDF07729}"/>
    <dgm:cxn modelId="{64345239-DA38-4100-86A9-AFE55FA7112E}" type="presOf" srcId="{76F8DE29-68AC-459C-8F25-0306592FF6C7}" destId="{52FB0AD6-F61D-40FB-92DC-325EBC5415BB}" srcOrd="1" destOrd="0" presId="urn:microsoft.com/office/officeart/2005/8/layout/orgChart1"/>
    <dgm:cxn modelId="{01A8573D-CB44-4DC4-B8EC-768AD6B377F2}" type="presOf" srcId="{F6C79840-8EDB-4B0A-9294-4A8E3EBBD9F8}" destId="{B8637311-4833-427C-862E-27C7A6BA6C47}" srcOrd="0" destOrd="0" presId="urn:microsoft.com/office/officeart/2005/8/layout/orgChart1"/>
    <dgm:cxn modelId="{FAFC185D-8DF2-4A7E-BE65-93F89581BCBB}" type="presOf" srcId="{C2742659-E365-4EA5-8372-0A62D2DAC2DF}" destId="{F3D11CD0-597B-42F5-BA23-F887D648AE86}" srcOrd="1" destOrd="0" presId="urn:microsoft.com/office/officeart/2005/8/layout/orgChart1"/>
    <dgm:cxn modelId="{5DB5E467-7FBF-4355-A4A2-3A77DA0B0224}" srcId="{14F1EAF0-136A-4E16-A604-33AB8FB4A658}" destId="{8D17FACF-8552-4E66-94CB-520CC4989FD2}" srcOrd="2" destOrd="0" parTransId="{E3E3B731-1322-4300-BA63-AA7F2B995DE9}" sibTransId="{03BBC1C3-9E95-4FF4-9109-87DD4FB63158}"/>
    <dgm:cxn modelId="{EA051D79-EF78-47B1-B29B-91D077C62535}" type="presOf" srcId="{8D17FACF-8552-4E66-94CB-520CC4989FD2}" destId="{D4913E6C-034A-480A-8846-8E3C3162DD32}" srcOrd="1" destOrd="0" presId="urn:microsoft.com/office/officeart/2005/8/layout/orgChart1"/>
    <dgm:cxn modelId="{24D08DA1-2572-45E9-A29E-86EB58B4C6EE}" type="presOf" srcId="{14F1EAF0-136A-4E16-A604-33AB8FB4A658}" destId="{89F88CC8-EDF3-4DB4-A90D-B81270D49492}" srcOrd="1" destOrd="0" presId="urn:microsoft.com/office/officeart/2005/8/layout/orgChart1"/>
    <dgm:cxn modelId="{329863BB-E808-4B5A-B47A-7216FE17A74C}" type="presOf" srcId="{8D17FACF-8552-4E66-94CB-520CC4989FD2}" destId="{CE468580-65DA-499D-AB6A-D6141D98E719}" srcOrd="0" destOrd="0" presId="urn:microsoft.com/office/officeart/2005/8/layout/orgChart1"/>
    <dgm:cxn modelId="{FFDD47BD-E477-4E3D-8C0B-2D38FB4DC29E}" type="presOf" srcId="{C2742659-E365-4EA5-8372-0A62D2DAC2DF}" destId="{2CD12DFA-833B-416A-9114-C02B614CDCD0}" srcOrd="0" destOrd="0" presId="urn:microsoft.com/office/officeart/2005/8/layout/orgChart1"/>
    <dgm:cxn modelId="{EA8FEDBE-C712-4A3B-BDE9-4F3F99E519C0}" type="presOf" srcId="{5793E4C5-E1EB-4A10-9344-7FFBD50FCAA5}" destId="{0AFB88A3-CF27-46B3-B993-E099AB9FC71F}" srcOrd="0" destOrd="0" presId="urn:microsoft.com/office/officeart/2005/8/layout/orgChart1"/>
    <dgm:cxn modelId="{E1358BE0-0C76-4DAD-B336-3477807C4A16}" type="presOf" srcId="{E3E3B731-1322-4300-BA63-AA7F2B995DE9}" destId="{B7EA6940-688A-4C05-9262-3CD840FC8F2A}" srcOrd="0" destOrd="0" presId="urn:microsoft.com/office/officeart/2005/8/layout/orgChart1"/>
    <dgm:cxn modelId="{CE10A5E1-2389-4AC3-BF45-DE465DB0420A}" type="presOf" srcId="{B4A237AB-DCF1-4364-844C-3CA7CE372B4B}" destId="{4A14DCB4-1A67-4816-96BA-AFC7C9A78268}" srcOrd="0" destOrd="0" presId="urn:microsoft.com/office/officeart/2005/8/layout/orgChart1"/>
    <dgm:cxn modelId="{964E16E2-12EE-4BE2-A06F-606E9E9DC5BB}" srcId="{14F1EAF0-136A-4E16-A604-33AB8FB4A658}" destId="{76F8DE29-68AC-459C-8F25-0306592FF6C7}" srcOrd="3" destOrd="0" parTransId="{5793E4C5-E1EB-4A10-9344-7FFBD50FCAA5}" sibTransId="{FCF7AA4C-154E-43C1-872F-4FAB68B5A8DD}"/>
    <dgm:cxn modelId="{D2C5B5E4-E3FA-4ACC-BDE5-1E8616E3224C}" type="presOf" srcId="{68E29C92-4514-42F3-B5FE-B6EAF2D5AE11}" destId="{6431B881-FDC6-45C9-84B1-18F6AD7D6B44}" srcOrd="0" destOrd="0" presId="urn:microsoft.com/office/officeart/2005/8/layout/orgChart1"/>
    <dgm:cxn modelId="{EB237AF1-F53D-4104-A455-C55018900EFA}" type="presOf" srcId="{4099604D-9CEB-4716-BE85-CB9936457545}" destId="{7D0B6BB2-B7DE-4AD8-87A8-4731D33ACE26}" srcOrd="0" destOrd="0" presId="urn:microsoft.com/office/officeart/2005/8/layout/orgChart1"/>
    <dgm:cxn modelId="{7ACD99F4-6460-470E-8DB4-A4407400AB5D}" srcId="{B4A237AB-DCF1-4364-844C-3CA7CE372B4B}" destId="{14F1EAF0-136A-4E16-A604-33AB8FB4A658}" srcOrd="0" destOrd="0" parTransId="{266EC518-E710-491F-BF7F-D9BC2BB06CB1}" sibTransId="{E5BCA0A3-C37E-4B2F-AF99-B7D9B118002D}"/>
    <dgm:cxn modelId="{95B33F7F-D0D9-4DD5-A719-86941C2ED664}" type="presParOf" srcId="{4A14DCB4-1A67-4816-96BA-AFC7C9A78268}" destId="{4740E636-98F2-4837-9BF8-08C5233F9EE7}" srcOrd="0" destOrd="0" presId="urn:microsoft.com/office/officeart/2005/8/layout/orgChart1"/>
    <dgm:cxn modelId="{81D074A4-0549-4467-BB8F-24B4CBAE0903}" type="presParOf" srcId="{4740E636-98F2-4837-9BF8-08C5233F9EE7}" destId="{1BFA6F1A-2F61-4D07-A808-334016583FD4}" srcOrd="0" destOrd="0" presId="urn:microsoft.com/office/officeart/2005/8/layout/orgChart1"/>
    <dgm:cxn modelId="{C652CF88-A6B4-4C2F-B745-28D1AD9E6BF1}" type="presParOf" srcId="{1BFA6F1A-2F61-4D07-A808-334016583FD4}" destId="{6B05D844-A53F-4B59-A953-6A71A06BB55A}" srcOrd="0" destOrd="0" presId="urn:microsoft.com/office/officeart/2005/8/layout/orgChart1"/>
    <dgm:cxn modelId="{C7888FB1-D56B-4030-B7B3-C04501F7CE5F}" type="presParOf" srcId="{1BFA6F1A-2F61-4D07-A808-334016583FD4}" destId="{89F88CC8-EDF3-4DB4-A90D-B81270D49492}" srcOrd="1" destOrd="0" presId="urn:microsoft.com/office/officeart/2005/8/layout/orgChart1"/>
    <dgm:cxn modelId="{209534E8-5BAD-420C-8A02-98784E777332}" type="presParOf" srcId="{4740E636-98F2-4837-9BF8-08C5233F9EE7}" destId="{29E19C05-31E4-4BEC-9CC8-01F805187ECA}" srcOrd="1" destOrd="0" presId="urn:microsoft.com/office/officeart/2005/8/layout/orgChart1"/>
    <dgm:cxn modelId="{3FFD9147-78E9-4B94-AA44-77C2B1A022D6}" type="presParOf" srcId="{29E19C05-31E4-4BEC-9CC8-01F805187ECA}" destId="{7D0B6BB2-B7DE-4AD8-87A8-4731D33ACE26}" srcOrd="0" destOrd="0" presId="urn:microsoft.com/office/officeart/2005/8/layout/orgChart1"/>
    <dgm:cxn modelId="{DDE9CB69-06B1-43E1-8A0B-E51ADA9D4C92}" type="presParOf" srcId="{29E19C05-31E4-4BEC-9CC8-01F805187ECA}" destId="{FFE42FAA-CF1B-4E52-B15A-B7471619CDAA}" srcOrd="1" destOrd="0" presId="urn:microsoft.com/office/officeart/2005/8/layout/orgChart1"/>
    <dgm:cxn modelId="{3965E92C-474A-4CF4-B145-1FBE8B0364C0}" type="presParOf" srcId="{FFE42FAA-CF1B-4E52-B15A-B7471619CDAA}" destId="{08348084-839C-45BF-8272-58535C79D403}" srcOrd="0" destOrd="0" presId="urn:microsoft.com/office/officeart/2005/8/layout/orgChart1"/>
    <dgm:cxn modelId="{2F14B929-E18E-44EC-809F-8EF956C93F9C}" type="presParOf" srcId="{08348084-839C-45BF-8272-58535C79D403}" destId="{2CD12DFA-833B-416A-9114-C02B614CDCD0}" srcOrd="0" destOrd="0" presId="urn:microsoft.com/office/officeart/2005/8/layout/orgChart1"/>
    <dgm:cxn modelId="{D9BB042C-D134-47B6-87C2-57671104CF3C}" type="presParOf" srcId="{08348084-839C-45BF-8272-58535C79D403}" destId="{F3D11CD0-597B-42F5-BA23-F887D648AE86}" srcOrd="1" destOrd="0" presId="urn:microsoft.com/office/officeart/2005/8/layout/orgChart1"/>
    <dgm:cxn modelId="{7A228A04-29C9-4EF4-8F46-93097BA547F1}" type="presParOf" srcId="{FFE42FAA-CF1B-4E52-B15A-B7471619CDAA}" destId="{26746361-25E4-46E0-905E-BCD2FD7F78B6}" srcOrd="1" destOrd="0" presId="urn:microsoft.com/office/officeart/2005/8/layout/orgChart1"/>
    <dgm:cxn modelId="{D40507D5-BD1A-40A4-A0FE-52664586072F}" type="presParOf" srcId="{FFE42FAA-CF1B-4E52-B15A-B7471619CDAA}" destId="{60257B3B-3529-42B6-9EE4-130D50BA9D70}" srcOrd="2" destOrd="0" presId="urn:microsoft.com/office/officeart/2005/8/layout/orgChart1"/>
    <dgm:cxn modelId="{86918EA2-CF84-49EB-98DB-757A48C00DDB}" type="presParOf" srcId="{29E19C05-31E4-4BEC-9CC8-01F805187ECA}" destId="{B8637311-4833-427C-862E-27C7A6BA6C47}" srcOrd="2" destOrd="0" presId="urn:microsoft.com/office/officeart/2005/8/layout/orgChart1"/>
    <dgm:cxn modelId="{FCC1DFBF-EC5B-4EB4-882D-8A5EC9E67586}" type="presParOf" srcId="{29E19C05-31E4-4BEC-9CC8-01F805187ECA}" destId="{4AAA29B6-926F-4EA9-8322-8B8CF22DD10D}" srcOrd="3" destOrd="0" presId="urn:microsoft.com/office/officeart/2005/8/layout/orgChart1"/>
    <dgm:cxn modelId="{E4A3301C-3ADF-43C3-A2FC-2CB6AA6184DB}" type="presParOf" srcId="{4AAA29B6-926F-4EA9-8322-8B8CF22DD10D}" destId="{81E5B0E8-8CE3-4232-8ED3-31DE6FC42112}" srcOrd="0" destOrd="0" presId="urn:microsoft.com/office/officeart/2005/8/layout/orgChart1"/>
    <dgm:cxn modelId="{760E5C56-AB92-42EF-92D6-26FE63E06555}" type="presParOf" srcId="{81E5B0E8-8CE3-4232-8ED3-31DE6FC42112}" destId="{6431B881-FDC6-45C9-84B1-18F6AD7D6B44}" srcOrd="0" destOrd="0" presId="urn:microsoft.com/office/officeart/2005/8/layout/orgChart1"/>
    <dgm:cxn modelId="{3AA5373A-3ACE-4425-8994-218CAE1E3FF4}" type="presParOf" srcId="{81E5B0E8-8CE3-4232-8ED3-31DE6FC42112}" destId="{E085D07A-825E-472A-8314-D619C3A7B498}" srcOrd="1" destOrd="0" presId="urn:microsoft.com/office/officeart/2005/8/layout/orgChart1"/>
    <dgm:cxn modelId="{3AC5EB39-22A0-4F7E-B757-823DC191F244}" type="presParOf" srcId="{4AAA29B6-926F-4EA9-8322-8B8CF22DD10D}" destId="{AD7248DC-7CB3-40F5-B281-B27BCDA23117}" srcOrd="1" destOrd="0" presId="urn:microsoft.com/office/officeart/2005/8/layout/orgChart1"/>
    <dgm:cxn modelId="{7A3ABC70-862B-43C8-B270-4686ECC6E4D8}" type="presParOf" srcId="{4AAA29B6-926F-4EA9-8322-8B8CF22DD10D}" destId="{27BB6A91-D049-440A-ADFA-5300008CE7CD}" srcOrd="2" destOrd="0" presId="urn:microsoft.com/office/officeart/2005/8/layout/orgChart1"/>
    <dgm:cxn modelId="{CCFB0027-FB1B-43BB-BECA-89CF34E0E6E8}" type="presParOf" srcId="{29E19C05-31E4-4BEC-9CC8-01F805187ECA}" destId="{B7EA6940-688A-4C05-9262-3CD840FC8F2A}" srcOrd="4" destOrd="0" presId="urn:microsoft.com/office/officeart/2005/8/layout/orgChart1"/>
    <dgm:cxn modelId="{F4689F94-994B-4516-B628-E6EA4EA6CA85}" type="presParOf" srcId="{29E19C05-31E4-4BEC-9CC8-01F805187ECA}" destId="{8197DC02-54CA-4F47-913D-FCD9613BC76E}" srcOrd="5" destOrd="0" presId="urn:microsoft.com/office/officeart/2005/8/layout/orgChart1"/>
    <dgm:cxn modelId="{97C78527-5FC1-48B6-AE1E-3D60317ED5F2}" type="presParOf" srcId="{8197DC02-54CA-4F47-913D-FCD9613BC76E}" destId="{9C3A8120-5379-4885-8EE3-ED1D2D7790AD}" srcOrd="0" destOrd="0" presId="urn:microsoft.com/office/officeart/2005/8/layout/orgChart1"/>
    <dgm:cxn modelId="{83BBA3E6-A310-4E16-84C2-A59FEE4315FD}" type="presParOf" srcId="{9C3A8120-5379-4885-8EE3-ED1D2D7790AD}" destId="{CE468580-65DA-499D-AB6A-D6141D98E719}" srcOrd="0" destOrd="0" presId="urn:microsoft.com/office/officeart/2005/8/layout/orgChart1"/>
    <dgm:cxn modelId="{185CC532-D2A6-4CF9-AD6D-E9C294EAB387}" type="presParOf" srcId="{9C3A8120-5379-4885-8EE3-ED1D2D7790AD}" destId="{D4913E6C-034A-480A-8846-8E3C3162DD32}" srcOrd="1" destOrd="0" presId="urn:microsoft.com/office/officeart/2005/8/layout/orgChart1"/>
    <dgm:cxn modelId="{9D353383-4B0A-4DED-B1D5-F2186F01DD7B}" type="presParOf" srcId="{8197DC02-54CA-4F47-913D-FCD9613BC76E}" destId="{0A1F04B0-1ACA-4CAE-9AC1-2A0D1443A7D1}" srcOrd="1" destOrd="0" presId="urn:microsoft.com/office/officeart/2005/8/layout/orgChart1"/>
    <dgm:cxn modelId="{5A18F70C-DF2B-4A31-84EA-4AB47EFFDA4D}" type="presParOf" srcId="{8197DC02-54CA-4F47-913D-FCD9613BC76E}" destId="{C9F857E9-2620-44CB-A1DD-FB698A04F485}" srcOrd="2" destOrd="0" presId="urn:microsoft.com/office/officeart/2005/8/layout/orgChart1"/>
    <dgm:cxn modelId="{ECB380D6-4E62-41C0-BC50-EA68676B035F}" type="presParOf" srcId="{29E19C05-31E4-4BEC-9CC8-01F805187ECA}" destId="{0AFB88A3-CF27-46B3-B993-E099AB9FC71F}" srcOrd="6" destOrd="0" presId="urn:microsoft.com/office/officeart/2005/8/layout/orgChart1"/>
    <dgm:cxn modelId="{2AA65A38-FA87-4C92-B22A-F79AEE2619E6}" type="presParOf" srcId="{29E19C05-31E4-4BEC-9CC8-01F805187ECA}" destId="{6B9E85A7-F820-4ACA-A952-C9B001E7EF0F}" srcOrd="7" destOrd="0" presId="urn:microsoft.com/office/officeart/2005/8/layout/orgChart1"/>
    <dgm:cxn modelId="{E5A7BDFF-F99D-4F6E-BD9F-FDBB054290C7}" type="presParOf" srcId="{6B9E85A7-F820-4ACA-A952-C9B001E7EF0F}" destId="{CBECB271-B3A5-4B02-9270-4B8842386ED6}" srcOrd="0" destOrd="0" presId="urn:microsoft.com/office/officeart/2005/8/layout/orgChart1"/>
    <dgm:cxn modelId="{07E334FD-8645-46F2-9E12-B2008A324241}" type="presParOf" srcId="{CBECB271-B3A5-4B02-9270-4B8842386ED6}" destId="{981E7AE9-E87F-4394-A2F0-D1F338C957AC}" srcOrd="0" destOrd="0" presId="urn:microsoft.com/office/officeart/2005/8/layout/orgChart1"/>
    <dgm:cxn modelId="{74FE73BF-9C93-46F8-B4AC-34EE53E73C48}" type="presParOf" srcId="{CBECB271-B3A5-4B02-9270-4B8842386ED6}" destId="{52FB0AD6-F61D-40FB-92DC-325EBC5415BB}" srcOrd="1" destOrd="0" presId="urn:microsoft.com/office/officeart/2005/8/layout/orgChart1"/>
    <dgm:cxn modelId="{A0691B09-ED34-4D9C-84B6-ABF633425E35}" type="presParOf" srcId="{6B9E85A7-F820-4ACA-A952-C9B001E7EF0F}" destId="{653790D0-8E08-4AE6-9E40-F4EA98E4F1AC}" srcOrd="1" destOrd="0" presId="urn:microsoft.com/office/officeart/2005/8/layout/orgChart1"/>
    <dgm:cxn modelId="{808CA2B6-492C-48D0-A4E7-AE65A94589BC}" type="presParOf" srcId="{6B9E85A7-F820-4ACA-A952-C9B001E7EF0F}" destId="{038BCC23-12E6-4930-A393-E739302E0517}" srcOrd="2" destOrd="0" presId="urn:microsoft.com/office/officeart/2005/8/layout/orgChart1"/>
    <dgm:cxn modelId="{8F96053E-333B-44A1-91CA-6FBEBA25469C}" type="presParOf" srcId="{4740E636-98F2-4837-9BF8-08C5233F9EE7}" destId="{0B73A818-A5D1-4D10-9E2E-FB09D34133AA}"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FB88A3-CF27-46B3-B993-E099AB9FC71F}">
      <dsp:nvSpPr>
        <dsp:cNvPr id="0" name=""/>
        <dsp:cNvSpPr/>
      </dsp:nvSpPr>
      <dsp:spPr>
        <a:xfrm>
          <a:off x="5680075" y="2019907"/>
          <a:ext cx="4448669" cy="514722"/>
        </a:xfrm>
        <a:custGeom>
          <a:avLst/>
          <a:gdLst/>
          <a:ahLst/>
          <a:cxnLst/>
          <a:rect l="0" t="0" r="0" b="0"/>
          <a:pathLst>
            <a:path>
              <a:moveTo>
                <a:pt x="0" y="0"/>
              </a:moveTo>
              <a:lnTo>
                <a:pt x="0" y="257361"/>
              </a:lnTo>
              <a:lnTo>
                <a:pt x="4448669" y="257361"/>
              </a:lnTo>
              <a:lnTo>
                <a:pt x="4448669" y="514722"/>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7EA6940-688A-4C05-9262-3CD840FC8F2A}">
      <dsp:nvSpPr>
        <dsp:cNvPr id="0" name=""/>
        <dsp:cNvSpPr/>
      </dsp:nvSpPr>
      <dsp:spPr>
        <a:xfrm>
          <a:off x="5680075" y="2019907"/>
          <a:ext cx="1482889" cy="514722"/>
        </a:xfrm>
        <a:custGeom>
          <a:avLst/>
          <a:gdLst/>
          <a:ahLst/>
          <a:cxnLst/>
          <a:rect l="0" t="0" r="0" b="0"/>
          <a:pathLst>
            <a:path>
              <a:moveTo>
                <a:pt x="0" y="0"/>
              </a:moveTo>
              <a:lnTo>
                <a:pt x="0" y="257361"/>
              </a:lnTo>
              <a:lnTo>
                <a:pt x="1482889" y="257361"/>
              </a:lnTo>
              <a:lnTo>
                <a:pt x="1482889" y="514722"/>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637311-4833-427C-862E-27C7A6BA6C47}">
      <dsp:nvSpPr>
        <dsp:cNvPr id="0" name=""/>
        <dsp:cNvSpPr/>
      </dsp:nvSpPr>
      <dsp:spPr>
        <a:xfrm>
          <a:off x="4197185" y="2019907"/>
          <a:ext cx="1482889" cy="514722"/>
        </a:xfrm>
        <a:custGeom>
          <a:avLst/>
          <a:gdLst/>
          <a:ahLst/>
          <a:cxnLst/>
          <a:rect l="0" t="0" r="0" b="0"/>
          <a:pathLst>
            <a:path>
              <a:moveTo>
                <a:pt x="1482889" y="0"/>
              </a:moveTo>
              <a:lnTo>
                <a:pt x="1482889" y="257361"/>
              </a:lnTo>
              <a:lnTo>
                <a:pt x="0" y="257361"/>
              </a:lnTo>
              <a:lnTo>
                <a:pt x="0" y="514722"/>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0B6BB2-B7DE-4AD8-87A8-4731D33ACE26}">
      <dsp:nvSpPr>
        <dsp:cNvPr id="0" name=""/>
        <dsp:cNvSpPr/>
      </dsp:nvSpPr>
      <dsp:spPr>
        <a:xfrm>
          <a:off x="1231405" y="2019907"/>
          <a:ext cx="4448669" cy="514722"/>
        </a:xfrm>
        <a:custGeom>
          <a:avLst/>
          <a:gdLst/>
          <a:ahLst/>
          <a:cxnLst/>
          <a:rect l="0" t="0" r="0" b="0"/>
          <a:pathLst>
            <a:path>
              <a:moveTo>
                <a:pt x="4448669" y="0"/>
              </a:moveTo>
              <a:lnTo>
                <a:pt x="4448669" y="257361"/>
              </a:lnTo>
              <a:lnTo>
                <a:pt x="0" y="257361"/>
              </a:lnTo>
              <a:lnTo>
                <a:pt x="0" y="514722"/>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B05D844-A53F-4B59-A953-6A71A06BB55A}">
      <dsp:nvSpPr>
        <dsp:cNvPr id="0" name=""/>
        <dsp:cNvSpPr/>
      </dsp:nvSpPr>
      <dsp:spPr>
        <a:xfrm>
          <a:off x="4454546" y="794379"/>
          <a:ext cx="2451057" cy="1225528"/>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rtl="0">
            <a:lnSpc>
              <a:spcPct val="90000"/>
            </a:lnSpc>
            <a:spcBef>
              <a:spcPct val="0"/>
            </a:spcBef>
            <a:spcAft>
              <a:spcPct val="35000"/>
            </a:spcAft>
            <a:buNone/>
          </a:pPr>
          <a:r>
            <a:rPr lang="nl-BE" sz="1200" kern="1200"/>
            <a:t>CEO:</a:t>
          </a:r>
          <a:endParaRPr lang="nl-BE" sz="1200" kern="1200">
            <a:latin typeface="Calibri Light" panose="020F0302020204030204"/>
          </a:endParaRPr>
        </a:p>
        <a:p>
          <a:pPr marL="0" lvl="0" indent="0" algn="ctr" defTabSz="533400" rtl="0">
            <a:lnSpc>
              <a:spcPct val="90000"/>
            </a:lnSpc>
            <a:spcBef>
              <a:spcPct val="0"/>
            </a:spcBef>
            <a:spcAft>
              <a:spcPct val="35000"/>
            </a:spcAft>
            <a:buNone/>
          </a:pPr>
          <a:r>
            <a:rPr lang="nl-BE" sz="1200" kern="1200">
              <a:latin typeface="Calibri Light" panose="020F0302020204030204"/>
            </a:rPr>
            <a:t>Siebe Gios</a:t>
          </a:r>
        </a:p>
      </dsp:txBody>
      <dsp:txXfrm>
        <a:off x="4454546" y="794379"/>
        <a:ext cx="2451057" cy="1225528"/>
      </dsp:txXfrm>
    </dsp:sp>
    <dsp:sp modelId="{2CD12DFA-833B-416A-9114-C02B614CDCD0}">
      <dsp:nvSpPr>
        <dsp:cNvPr id="0" name=""/>
        <dsp:cNvSpPr/>
      </dsp:nvSpPr>
      <dsp:spPr>
        <a:xfrm>
          <a:off x="5876" y="2534630"/>
          <a:ext cx="2451057" cy="1225528"/>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nl-BE" sz="1200" kern="1200"/>
            <a:t>Documentbeheerder/Administratie:</a:t>
          </a:r>
        </a:p>
        <a:p>
          <a:pPr marL="0" lvl="0" indent="0" algn="ctr" defTabSz="533400" rtl="0">
            <a:lnSpc>
              <a:spcPct val="90000"/>
            </a:lnSpc>
            <a:spcBef>
              <a:spcPct val="0"/>
            </a:spcBef>
            <a:spcAft>
              <a:spcPct val="35000"/>
            </a:spcAft>
            <a:buNone/>
          </a:pPr>
          <a:r>
            <a:rPr lang="nl-BE" sz="1200" kern="1200">
              <a:latin typeface="Calibri Light" panose="020F0302020204030204"/>
            </a:rPr>
            <a:t>Xandro Van de Voorde</a:t>
          </a:r>
          <a:endParaRPr lang="nl-BE" sz="1200" kern="1200"/>
        </a:p>
      </dsp:txBody>
      <dsp:txXfrm>
        <a:off x="5876" y="2534630"/>
        <a:ext cx="2451057" cy="1225528"/>
      </dsp:txXfrm>
    </dsp:sp>
    <dsp:sp modelId="{6431B881-FDC6-45C9-84B1-18F6AD7D6B44}">
      <dsp:nvSpPr>
        <dsp:cNvPr id="0" name=""/>
        <dsp:cNvSpPr/>
      </dsp:nvSpPr>
      <dsp:spPr>
        <a:xfrm>
          <a:off x="2971656" y="2534630"/>
          <a:ext cx="2451057" cy="1225528"/>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rtl="0">
            <a:lnSpc>
              <a:spcPct val="90000"/>
            </a:lnSpc>
            <a:spcBef>
              <a:spcPct val="0"/>
            </a:spcBef>
            <a:spcAft>
              <a:spcPct val="35000"/>
            </a:spcAft>
            <a:buNone/>
          </a:pPr>
          <a:r>
            <a:rPr lang="nl-BE" sz="1200" kern="1200"/>
            <a:t>Creatief brein/R&amp;D:</a:t>
          </a:r>
          <a:br>
            <a:rPr lang="nl-BE" sz="1200" kern="1200">
              <a:latin typeface="Calibri Light" panose="020F0302020204030204"/>
            </a:rPr>
          </a:br>
          <a:r>
            <a:rPr lang="nl-BE" sz="1200" kern="1200">
              <a:latin typeface="Calibri Light" panose="020F0302020204030204"/>
            </a:rPr>
            <a:t>Wout Jacobs</a:t>
          </a:r>
          <a:endParaRPr lang="nl-BE" sz="1200" kern="1200"/>
        </a:p>
      </dsp:txBody>
      <dsp:txXfrm>
        <a:off x="2971656" y="2534630"/>
        <a:ext cx="2451057" cy="1225528"/>
      </dsp:txXfrm>
    </dsp:sp>
    <dsp:sp modelId="{CE468580-65DA-499D-AB6A-D6141D98E719}">
      <dsp:nvSpPr>
        <dsp:cNvPr id="0" name=""/>
        <dsp:cNvSpPr/>
      </dsp:nvSpPr>
      <dsp:spPr>
        <a:xfrm>
          <a:off x="5937436" y="2534630"/>
          <a:ext cx="2451057" cy="1225528"/>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nl-BE" sz="1200" kern="1200"/>
            <a:t>Fotografie/Marketing</a:t>
          </a:r>
        </a:p>
        <a:p>
          <a:pPr marL="0" lvl="0" indent="0" algn="ctr" defTabSz="533400" rtl="0">
            <a:lnSpc>
              <a:spcPct val="90000"/>
            </a:lnSpc>
            <a:spcBef>
              <a:spcPct val="0"/>
            </a:spcBef>
            <a:spcAft>
              <a:spcPct val="35000"/>
            </a:spcAft>
            <a:buNone/>
          </a:pPr>
          <a:r>
            <a:rPr lang="nl-BE" sz="1200" kern="1200">
              <a:latin typeface="Calibri Light" panose="020F0302020204030204"/>
            </a:rPr>
            <a:t>Siebe Gios</a:t>
          </a:r>
          <a:endParaRPr lang="nl-BE" sz="1200" kern="1200"/>
        </a:p>
      </dsp:txBody>
      <dsp:txXfrm>
        <a:off x="5937436" y="2534630"/>
        <a:ext cx="2451057" cy="1225528"/>
      </dsp:txXfrm>
    </dsp:sp>
    <dsp:sp modelId="{981E7AE9-E87F-4394-A2F0-D1F338C957AC}">
      <dsp:nvSpPr>
        <dsp:cNvPr id="0" name=""/>
        <dsp:cNvSpPr/>
      </dsp:nvSpPr>
      <dsp:spPr>
        <a:xfrm>
          <a:off x="8903215" y="2534630"/>
          <a:ext cx="2451057" cy="1225528"/>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rtl="0">
            <a:lnSpc>
              <a:spcPct val="90000"/>
            </a:lnSpc>
            <a:spcBef>
              <a:spcPct val="0"/>
            </a:spcBef>
            <a:spcAft>
              <a:spcPct val="35000"/>
            </a:spcAft>
            <a:buNone/>
          </a:pPr>
          <a:r>
            <a:rPr lang="nl-BE" sz="1200" kern="1200"/>
            <a:t>Boekhouder/Inkoper:</a:t>
          </a:r>
          <a:br>
            <a:rPr lang="nl-BE" sz="1200" kern="1200">
              <a:latin typeface="Calibri Light" panose="020F0302020204030204"/>
            </a:rPr>
          </a:br>
          <a:r>
            <a:rPr lang="nl-BE" sz="1200" kern="1200">
              <a:latin typeface="Calibri Light" panose="020F0302020204030204"/>
            </a:rPr>
            <a:t>Thijs Lintermans</a:t>
          </a:r>
          <a:endParaRPr lang="nl-BE" sz="1200" kern="1200"/>
        </a:p>
      </dsp:txBody>
      <dsp:txXfrm>
        <a:off x="8903215" y="2534630"/>
        <a:ext cx="2451057" cy="1225528"/>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F86A6D-74B7-412D-A027-27E5C37DFD89}" type="datetimeFigureOut">
              <a:rPr lang="nl-BE" smtClean="0"/>
              <a:t>5/11/2023</a:t>
            </a:fld>
            <a:endParaRPr lang="nl-BE"/>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E803816-3AB9-426F-AB5B-BF48959A7391}" type="slidenum">
              <a:rPr lang="nl-BE" smtClean="0"/>
              <a:t>‹nr.›</a:t>
            </a:fld>
            <a:endParaRPr lang="nl-BE"/>
          </a:p>
        </p:txBody>
      </p:sp>
    </p:spTree>
    <p:extLst>
      <p:ext uri="{BB962C8B-B14F-4D97-AF65-F5344CB8AC3E}">
        <p14:creationId xmlns:p14="http://schemas.microsoft.com/office/powerpoint/2010/main" val="391861456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039E7D-DDD2-42E3-A7DB-CFF0F42907F4}" type="datetimeFigureOut">
              <a:rPr lang="nl-BE" smtClean="0"/>
              <a:t>5/11/2023</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30CCE9-18A2-409D-99B8-7386E2E6BD72}" type="slidenum">
              <a:rPr lang="nl-BE" smtClean="0"/>
              <a:t>‹nr.›</a:t>
            </a:fld>
            <a:endParaRPr lang="nl-BE"/>
          </a:p>
        </p:txBody>
      </p:sp>
    </p:spTree>
    <p:extLst>
      <p:ext uri="{BB962C8B-B14F-4D97-AF65-F5344CB8AC3E}">
        <p14:creationId xmlns:p14="http://schemas.microsoft.com/office/powerpoint/2010/main" val="3941716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Wijzig de stijl van de presentatie. De meerderheid</a:t>
            </a:r>
            <a:r>
              <a:rPr lang="nl-BE" baseline="0"/>
              <a:t> van de teksten moet verplicht in donkere letters op een lichte achtergrond komen, dit is wat het grote publiek verkiest als lay-out voor presentaties.</a:t>
            </a:r>
            <a:endParaRPr lang="nl-BE"/>
          </a:p>
          <a:p>
            <a:r>
              <a:rPr lang="nl-BE"/>
              <a:t>TIP: V</a:t>
            </a:r>
            <a:r>
              <a:rPr lang="nl-BE" baseline="0"/>
              <a:t>ia Beeld/</a:t>
            </a:r>
            <a:r>
              <a:rPr lang="nl-BE" baseline="0" err="1"/>
              <a:t>Diamodel</a:t>
            </a:r>
            <a:r>
              <a:rPr lang="nl-BE" baseline="0"/>
              <a:t> kun je een eigen template bouwen waardoor je niet gebonden bent aan de klassieke templates. Zorg voor een stijlvolle, verzorgde en zakelijke lay-out door een huisstijl te ontwikkelen voor jullie eigen transformatie-organisatie. Gebruik geen cliché template!</a:t>
            </a:r>
            <a:endParaRPr lang="nl-BE"/>
          </a:p>
        </p:txBody>
      </p:sp>
      <p:sp>
        <p:nvSpPr>
          <p:cNvPr id="4" name="Tijdelijke aanduiding voor dianummer 3"/>
          <p:cNvSpPr>
            <a:spLocks noGrp="1"/>
          </p:cNvSpPr>
          <p:nvPr>
            <p:ph type="sldNum" sz="quarter" idx="10"/>
          </p:nvPr>
        </p:nvSpPr>
        <p:spPr/>
        <p:txBody>
          <a:bodyPr/>
          <a:lstStyle/>
          <a:p>
            <a:fld id="{8430CCE9-18A2-409D-99B8-7386E2E6BD72}" type="slidenum">
              <a:rPr lang="nl-BE" smtClean="0"/>
              <a:t>1</a:t>
            </a:fld>
            <a:endParaRPr lang="nl-BE"/>
          </a:p>
        </p:txBody>
      </p:sp>
    </p:spTree>
    <p:extLst>
      <p:ext uri="{BB962C8B-B14F-4D97-AF65-F5344CB8AC3E}">
        <p14:creationId xmlns:p14="http://schemas.microsoft.com/office/powerpoint/2010/main" val="4160356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800">
                <a:effectLst/>
                <a:latin typeface="Verdana" panose="020B0604030504040204" pitchFamily="34" charset="0"/>
                <a:ea typeface="Times New Roman" panose="02020603050405020304" pitchFamily="18" charset="0"/>
              </a:rPr>
              <a:t>Kies de doelgroep die jullie het meeste aanspreekt of het best kennen en het vlotst kunnen bereiken. Het spel dat jullie bedenken en maken, moet minstens 1 keer gespeeld worden door kinderen of jongeren van de doelgroep zodat jullie feedback kunnen verzamelen. Kies 1 van de 3 vooropgestelde leeftijdscategorieën,</a:t>
            </a:r>
            <a:endParaRPr lang="nl-BE" sz="1800">
              <a:effectLst/>
              <a:latin typeface="Times New Roman" panose="02020603050405020304" pitchFamily="18" charset="0"/>
              <a:ea typeface="Times New Roman" panose="02020603050405020304" pitchFamily="18" charset="0"/>
            </a:endParaRPr>
          </a:p>
          <a:p>
            <a:r>
              <a:rPr lang="nl-NL" sz="1800">
                <a:effectLst/>
                <a:latin typeface="Verdana" panose="020B0604030504040204" pitchFamily="34" charset="0"/>
                <a:ea typeface="Times New Roman" panose="02020603050405020304" pitchFamily="18" charset="0"/>
              </a:rPr>
              <a:t> </a:t>
            </a:r>
            <a:endParaRPr lang="nl-BE" sz="1800">
              <a:effectLst/>
              <a:latin typeface="Times New Roman" panose="02020603050405020304" pitchFamily="18" charset="0"/>
              <a:ea typeface="Times New Roman" panose="02020603050405020304" pitchFamily="18" charset="0"/>
            </a:endParaRPr>
          </a:p>
          <a:p>
            <a:r>
              <a:rPr lang="nl-NL" sz="1800">
                <a:effectLst/>
                <a:latin typeface="Times New Roman" panose="02020603050405020304" pitchFamily="18" charset="0"/>
                <a:ea typeface="Times New Roman" panose="02020603050405020304" pitchFamily="18" charset="0"/>
              </a:rPr>
              <a:t> </a:t>
            </a:r>
            <a:endParaRPr lang="nl-BE" sz="1800">
              <a:effectLst/>
              <a:latin typeface="Times New Roman" panose="02020603050405020304" pitchFamily="18" charset="0"/>
              <a:ea typeface="Times New Roman" panose="02020603050405020304" pitchFamily="18" charset="0"/>
            </a:endParaRPr>
          </a:p>
          <a:p>
            <a:pPr>
              <a:spcBef>
                <a:spcPts val="300"/>
              </a:spcBef>
              <a:spcAft>
                <a:spcPts val="300"/>
              </a:spcAft>
            </a:pPr>
            <a:r>
              <a:rPr lang="nl-BE" sz="1800">
                <a:effectLst/>
                <a:latin typeface="Verdana" panose="020B0604030504040204" pitchFamily="34" charset="0"/>
                <a:ea typeface="Times New Roman" panose="02020603050405020304" pitchFamily="18" charset="0"/>
              </a:rPr>
              <a:t>Visualiseer een doorsnee speler voor jullie toekomstige spel. Bedenk een ijkpersoon of persona, een fictieve persoon die alle kenmerken van jouw ideale speler/deelnemer heeft. Belangrijk daarbij: </a:t>
            </a:r>
            <a:endParaRPr lang="nl-BE" sz="1800">
              <a:effectLst/>
              <a:latin typeface="Times New Roman" panose="02020603050405020304" pitchFamily="18" charset="0"/>
              <a:ea typeface="Times New Roman" panose="02020603050405020304" pitchFamily="18" charset="0"/>
            </a:endParaRPr>
          </a:p>
          <a:p>
            <a:pPr marL="342900" lvl="0" indent="-342900">
              <a:spcBef>
                <a:spcPts val="300"/>
              </a:spcBef>
              <a:spcAft>
                <a:spcPts val="300"/>
              </a:spcAft>
              <a:buFont typeface="Symbol" panose="05050102010706020507" pitchFamily="18" charset="2"/>
              <a:buChar char=""/>
            </a:pPr>
            <a:r>
              <a:rPr lang="nl-BE" sz="1800">
                <a:effectLst/>
                <a:latin typeface="Verdana" panose="020B0604030504040204" pitchFamily="34" charset="0"/>
                <a:ea typeface="Times New Roman" panose="02020603050405020304" pitchFamily="18" charset="0"/>
              </a:rPr>
              <a:t>Foto van een kind/jongere dat jullie spel zal gaan spelen</a:t>
            </a:r>
            <a:endParaRPr lang="nl-BE" sz="1800">
              <a:effectLst/>
              <a:latin typeface="Times New Roman" panose="02020603050405020304" pitchFamily="18" charset="0"/>
              <a:ea typeface="Times New Roman" panose="02020603050405020304" pitchFamily="18" charset="0"/>
            </a:endParaRPr>
          </a:p>
          <a:p>
            <a:pPr marL="342900" lvl="0" indent="-342900">
              <a:spcBef>
                <a:spcPts val="300"/>
              </a:spcBef>
              <a:spcAft>
                <a:spcPts val="300"/>
              </a:spcAft>
              <a:buFont typeface="Symbol" panose="05050102010706020507" pitchFamily="18" charset="2"/>
              <a:buChar char=""/>
            </a:pPr>
            <a:r>
              <a:rPr lang="nl-NL" sz="1800">
                <a:effectLst/>
                <a:latin typeface="Verdana" panose="020B0604030504040204" pitchFamily="34" charset="0"/>
                <a:ea typeface="Times New Roman" panose="02020603050405020304" pitchFamily="18" charset="0"/>
              </a:rPr>
              <a:t>Naam</a:t>
            </a:r>
            <a:endParaRPr lang="nl-BE" sz="1800">
              <a:effectLst/>
              <a:latin typeface="Times New Roman" panose="02020603050405020304" pitchFamily="18" charset="0"/>
              <a:ea typeface="Times New Roman" panose="02020603050405020304" pitchFamily="18" charset="0"/>
            </a:endParaRPr>
          </a:p>
          <a:p>
            <a:pPr marL="342900" lvl="0" indent="-342900">
              <a:spcBef>
                <a:spcPts val="300"/>
              </a:spcBef>
              <a:spcAft>
                <a:spcPts val="300"/>
              </a:spcAft>
              <a:buFont typeface="Symbol" panose="05050102010706020507" pitchFamily="18" charset="2"/>
              <a:buChar char=""/>
            </a:pPr>
            <a:r>
              <a:rPr lang="nl-NL" sz="1800">
                <a:effectLst/>
                <a:latin typeface="Verdana" panose="020B0604030504040204" pitchFamily="34" charset="0"/>
                <a:ea typeface="Times New Roman" panose="02020603050405020304" pitchFamily="18" charset="0"/>
              </a:rPr>
              <a:t>Achtergrond</a:t>
            </a:r>
            <a:endParaRPr lang="nl-BE" sz="1800">
              <a:effectLst/>
              <a:latin typeface="Times New Roman" panose="02020603050405020304" pitchFamily="18" charset="0"/>
              <a:ea typeface="Times New Roman" panose="02020603050405020304" pitchFamily="18" charset="0"/>
            </a:endParaRPr>
          </a:p>
          <a:p>
            <a:pPr marL="342900" lvl="0" indent="-342900">
              <a:spcBef>
                <a:spcPts val="300"/>
              </a:spcBef>
              <a:spcAft>
                <a:spcPts val="300"/>
              </a:spcAft>
              <a:buFont typeface="Symbol" panose="05050102010706020507" pitchFamily="18" charset="2"/>
              <a:buChar char=""/>
            </a:pPr>
            <a:r>
              <a:rPr lang="nl-NL" sz="1800">
                <a:effectLst/>
                <a:latin typeface="Verdana" panose="020B0604030504040204" pitchFamily="34" charset="0"/>
                <a:ea typeface="Times New Roman" panose="02020603050405020304" pitchFamily="18" charset="0"/>
              </a:rPr>
              <a:t>Hobby’s</a:t>
            </a:r>
            <a:endParaRPr lang="nl-BE" sz="1800">
              <a:effectLst/>
              <a:latin typeface="Times New Roman" panose="02020603050405020304" pitchFamily="18" charset="0"/>
              <a:ea typeface="Times New Roman" panose="02020603050405020304" pitchFamily="18" charset="0"/>
            </a:endParaRPr>
          </a:p>
          <a:p>
            <a:pPr marL="342900" lvl="0" indent="-342900">
              <a:spcBef>
                <a:spcPts val="300"/>
              </a:spcBef>
              <a:spcAft>
                <a:spcPts val="300"/>
              </a:spcAft>
              <a:buFont typeface="Symbol" panose="05050102010706020507" pitchFamily="18" charset="2"/>
              <a:buChar char=""/>
            </a:pPr>
            <a:r>
              <a:rPr lang="nl-NL" sz="1800">
                <a:effectLst/>
                <a:latin typeface="Verdana" panose="020B0604030504040204" pitchFamily="34" charset="0"/>
                <a:ea typeface="Times New Roman" panose="02020603050405020304" pitchFamily="18" charset="0"/>
              </a:rPr>
              <a:t>Demografische gegevens</a:t>
            </a:r>
            <a:endParaRPr lang="nl-BE" sz="1800">
              <a:effectLst/>
              <a:latin typeface="Times New Roman" panose="02020603050405020304" pitchFamily="18" charset="0"/>
              <a:ea typeface="Times New Roman" panose="02020603050405020304" pitchFamily="18" charset="0"/>
            </a:endParaRPr>
          </a:p>
          <a:p>
            <a:pPr marL="342900" lvl="0" indent="-342900">
              <a:spcBef>
                <a:spcPts val="300"/>
              </a:spcBef>
              <a:spcAft>
                <a:spcPts val="300"/>
              </a:spcAft>
              <a:buFont typeface="Symbol" panose="05050102010706020507" pitchFamily="18" charset="2"/>
              <a:buChar char=""/>
            </a:pPr>
            <a:r>
              <a:rPr lang="nl-NL" sz="1800">
                <a:effectLst/>
                <a:latin typeface="Verdana" panose="020B0604030504040204" pitchFamily="34" charset="0"/>
                <a:ea typeface="Times New Roman" panose="02020603050405020304" pitchFamily="18" charset="0"/>
              </a:rPr>
              <a:t>Wat hij/zij leuk vindt</a:t>
            </a:r>
            <a:endParaRPr lang="nl-BE" sz="1800">
              <a:effectLst/>
              <a:latin typeface="Times New Roman" panose="02020603050405020304" pitchFamily="18" charset="0"/>
              <a:ea typeface="Times New Roman" panose="02020603050405020304" pitchFamily="18" charset="0"/>
            </a:endParaRPr>
          </a:p>
          <a:p>
            <a:pPr marL="342900" lvl="0" indent="-342900">
              <a:spcBef>
                <a:spcPts val="300"/>
              </a:spcBef>
              <a:spcAft>
                <a:spcPts val="300"/>
              </a:spcAft>
              <a:buFont typeface="Symbol" panose="05050102010706020507" pitchFamily="18" charset="2"/>
              <a:buChar char=""/>
            </a:pPr>
            <a:r>
              <a:rPr lang="nl-NL" sz="1800">
                <a:effectLst/>
                <a:latin typeface="Verdana" panose="020B0604030504040204" pitchFamily="34" charset="0"/>
                <a:ea typeface="Times New Roman" panose="02020603050405020304" pitchFamily="18" charset="0"/>
              </a:rPr>
              <a:t>Wat hij/zij haat</a:t>
            </a:r>
            <a:endParaRPr lang="nl-BE" sz="1800">
              <a:effectLst/>
              <a:latin typeface="Times New Roman" panose="02020603050405020304" pitchFamily="18" charset="0"/>
              <a:ea typeface="Times New Roman" panose="02020603050405020304" pitchFamily="18" charset="0"/>
            </a:endParaRPr>
          </a:p>
          <a:p>
            <a:pPr marL="342900" lvl="0" indent="-342900">
              <a:spcBef>
                <a:spcPts val="300"/>
              </a:spcBef>
              <a:spcAft>
                <a:spcPts val="300"/>
              </a:spcAft>
              <a:buFont typeface="Symbol" panose="05050102010706020507" pitchFamily="18" charset="2"/>
              <a:buChar char=""/>
            </a:pPr>
            <a:r>
              <a:rPr lang="nl-NL" sz="1800">
                <a:effectLst/>
                <a:latin typeface="Verdana" panose="020B0604030504040204" pitchFamily="34" charset="0"/>
                <a:ea typeface="Times New Roman" panose="02020603050405020304" pitchFamily="18" charset="0"/>
              </a:rPr>
              <a:t>Doelen</a:t>
            </a:r>
            <a:endParaRPr lang="nl-BE" sz="1800">
              <a:effectLst/>
              <a:latin typeface="Times New Roman" panose="02020603050405020304" pitchFamily="18" charset="0"/>
              <a:ea typeface="Times New Roman" panose="02020603050405020304" pitchFamily="18" charset="0"/>
            </a:endParaRPr>
          </a:p>
          <a:p>
            <a:pPr marL="342900" lvl="0" indent="-342900">
              <a:buFont typeface="Symbol" panose="05050102010706020507" pitchFamily="18" charset="2"/>
              <a:buChar char=""/>
            </a:pPr>
            <a:r>
              <a:rPr lang="nl-NL" sz="1800">
                <a:effectLst/>
                <a:latin typeface="Verdana" panose="020B0604030504040204" pitchFamily="34" charset="0"/>
                <a:ea typeface="Times New Roman" panose="02020603050405020304" pitchFamily="18" charset="0"/>
              </a:rPr>
              <a:t>Zorgen</a:t>
            </a:r>
            <a:endParaRPr lang="nl-BE" sz="1800">
              <a:effectLst/>
              <a:latin typeface="Times New Roman" panose="02020603050405020304" pitchFamily="18" charset="0"/>
              <a:ea typeface="Times New Roman" panose="02020603050405020304" pitchFamily="18" charset="0"/>
            </a:endParaRPr>
          </a:p>
          <a:p>
            <a:pPr marL="342900" lvl="0" indent="-342900">
              <a:buFont typeface="Symbol" panose="05050102010706020507" pitchFamily="18" charset="2"/>
              <a:buChar char=""/>
            </a:pPr>
            <a:r>
              <a:rPr lang="nl-NL" sz="1800">
                <a:effectLst/>
                <a:latin typeface="Verdana" panose="020B0604030504040204" pitchFamily="34" charset="0"/>
                <a:ea typeface="Times New Roman" panose="02020603050405020304" pitchFamily="18" charset="0"/>
              </a:rPr>
              <a:t>…</a:t>
            </a:r>
            <a:endParaRPr lang="nl-BE" sz="1800">
              <a:effectLst/>
              <a:latin typeface="Times New Roman" panose="02020603050405020304" pitchFamily="18" charset="0"/>
              <a:ea typeface="Times New Roman" panose="02020603050405020304" pitchFamily="18" charset="0"/>
            </a:endParaRPr>
          </a:p>
          <a:p>
            <a:endParaRPr lang="nl-BE"/>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13</a:t>
            </a:fld>
            <a:endParaRPr lang="nl-BE"/>
          </a:p>
        </p:txBody>
      </p:sp>
    </p:spTree>
    <p:extLst>
      <p:ext uri="{BB962C8B-B14F-4D97-AF65-F5344CB8AC3E}">
        <p14:creationId xmlns:p14="http://schemas.microsoft.com/office/powerpoint/2010/main" val="1386184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800">
                <a:effectLst/>
                <a:latin typeface="Verdana" panose="020B0604030504040204" pitchFamily="34" charset="0"/>
                <a:ea typeface="Times New Roman" panose="02020603050405020304" pitchFamily="18" charset="0"/>
              </a:rPr>
              <a:t>Overloop in groep de verschillende SDG’s en beslis waarover jullie kinderen of jongeren iets willen bijleren. Welke thema’s willen jullie zeker aan bod laten komen bij de gekozen doelgroep? Welke subthema’s passen bij hun leefwereld?</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800">
                <a:effectLst/>
                <a:latin typeface="Verdana" panose="020B0604030504040204" pitchFamily="34" charset="0"/>
                <a:ea typeface="Times New Roman" panose="02020603050405020304" pitchFamily="18" charset="0"/>
              </a:rPr>
              <a:t>Lees meer over de gekozen SDG’s, je vindt hier heel veel info over op het internet!</a:t>
            </a:r>
            <a:endParaRPr lang="nl-BE" sz="1800">
              <a:effectLst/>
              <a:latin typeface="Times New Roman" panose="02020603050405020304" pitchFamily="18" charset="0"/>
              <a:ea typeface="Times New Roman" panose="02020603050405020304" pitchFamily="18" charset="0"/>
            </a:endParaRPr>
          </a:p>
          <a:p>
            <a:endParaRPr lang="nl-BE"/>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15</a:t>
            </a:fld>
            <a:endParaRPr lang="nl-BE"/>
          </a:p>
        </p:txBody>
      </p:sp>
    </p:spTree>
    <p:extLst>
      <p:ext uri="{BB962C8B-B14F-4D97-AF65-F5344CB8AC3E}">
        <p14:creationId xmlns:p14="http://schemas.microsoft.com/office/powerpoint/2010/main" val="25429118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BE" sz="1200" kern="1200">
                <a:solidFill>
                  <a:schemeClr val="tx1"/>
                </a:solidFill>
                <a:effectLst/>
                <a:latin typeface="+mn-lt"/>
                <a:ea typeface="+mn-ea"/>
                <a:cs typeface="+mn-cs"/>
              </a:rPr>
              <a:t>Werk de waardepropositie aan de hand van het Value Propositon Canvas uit. De afbeelding moet ingevuld worden, maar let op de leesbaarheid van het geheel. Het is toegestaan nog dia’s in te voegen met meer</a:t>
            </a:r>
            <a:r>
              <a:rPr lang="nl-BE" sz="1200" kern="1200" baseline="0">
                <a:solidFill>
                  <a:schemeClr val="tx1"/>
                </a:solidFill>
                <a:effectLst/>
                <a:latin typeface="+mn-lt"/>
                <a:ea typeface="+mn-ea"/>
                <a:cs typeface="+mn-cs"/>
              </a:rPr>
              <a:t> concrete informatie voor elk aspect.</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800">
                <a:effectLst/>
                <a:latin typeface="Verdana" panose="020B0604030504040204" pitchFamily="34" charset="0"/>
                <a:ea typeface="Times New Roman" panose="02020603050405020304" pitchFamily="18" charset="0"/>
              </a:rPr>
              <a:t>Vertrek vanuit het customer segment en kom tot een ruwe (en later nog te verfijnen) schets van de value proposition.</a:t>
            </a:r>
            <a:endParaRPr lang="nl-BE" sz="1800">
              <a:effectLst/>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nl-BE" sz="1200" kern="1200">
              <a:solidFill>
                <a:schemeClr val="tx1"/>
              </a:solidFill>
              <a:effectLst/>
              <a:latin typeface="+mn-lt"/>
              <a:ea typeface="+mn-ea"/>
              <a:cs typeface="+mn-cs"/>
            </a:endParaRPr>
          </a:p>
          <a:p>
            <a:endParaRPr lang="nl-BE"/>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17</a:t>
            </a:fld>
            <a:endParaRPr lang="nl-BE"/>
          </a:p>
        </p:txBody>
      </p:sp>
    </p:spTree>
    <p:extLst>
      <p:ext uri="{BB962C8B-B14F-4D97-AF65-F5344CB8AC3E}">
        <p14:creationId xmlns:p14="http://schemas.microsoft.com/office/powerpoint/2010/main" val="1543786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sz="1200" kern="1200">
                <a:solidFill>
                  <a:schemeClr val="tx1"/>
                </a:solidFill>
                <a:effectLst/>
                <a:latin typeface="+mn-lt"/>
                <a:ea typeface="+mn-ea"/>
                <a:cs typeface="+mn-cs"/>
              </a:rPr>
              <a:t>Denk na over een </a:t>
            </a:r>
            <a:r>
              <a:rPr lang="nl-BE" sz="1200" u="sng" kern="1200">
                <a:solidFill>
                  <a:schemeClr val="tx1"/>
                </a:solidFill>
                <a:effectLst/>
                <a:latin typeface="+mn-lt"/>
                <a:ea typeface="+mn-ea"/>
                <a:cs typeface="+mn-cs"/>
              </a:rPr>
              <a:t>goed</a:t>
            </a:r>
            <a:r>
              <a:rPr lang="nl-BE" sz="1200" kern="1200">
                <a:solidFill>
                  <a:schemeClr val="tx1"/>
                </a:solidFill>
                <a:effectLst/>
                <a:latin typeface="+mn-lt"/>
                <a:ea typeface="+mn-ea"/>
                <a:cs typeface="+mn-cs"/>
              </a:rPr>
              <a:t> business-idee waarbij jullie grondstoffen, hulpstoffen en energie door werk- en denkkracht van het team samen met prestaties van duurzame productiemiddelen omvormen tot eindproducten of diensten. Daarbij moeten jullie zoveel mogelijk impact realiseren.</a:t>
            </a:r>
          </a:p>
          <a:p>
            <a:r>
              <a:rPr lang="nl-BE" sz="1200" kern="1200">
                <a:solidFill>
                  <a:schemeClr val="tx1"/>
                </a:solidFill>
                <a:effectLst/>
                <a:latin typeface="+mn-lt"/>
                <a:ea typeface="+mn-ea"/>
                <a:cs typeface="+mn-cs"/>
              </a:rPr>
              <a:t>Een goed business-idee moet een probleem oplossen voor een (toekomstige klant), verlies dit niet uit het oog! </a:t>
            </a:r>
          </a:p>
          <a:p>
            <a:r>
              <a:rPr lang="nl-BE" sz="1200" kern="1200">
                <a:solidFill>
                  <a:schemeClr val="tx1"/>
                </a:solidFill>
                <a:effectLst/>
                <a:latin typeface="+mn-lt"/>
                <a:ea typeface="+mn-ea"/>
                <a:cs typeface="+mn-cs"/>
              </a:rPr>
              <a:t>Vat in 1</a:t>
            </a:r>
            <a:r>
              <a:rPr lang="nl-BE" sz="1200" kern="1200" baseline="0">
                <a:solidFill>
                  <a:schemeClr val="tx1"/>
                </a:solidFill>
                <a:effectLst/>
                <a:latin typeface="+mn-lt"/>
                <a:ea typeface="+mn-ea"/>
                <a:cs typeface="+mn-cs"/>
              </a:rPr>
              <a:t> dia samen wat het business-idee is dat jullie gaan uitwerken.</a:t>
            </a:r>
          </a:p>
          <a:p>
            <a:r>
              <a:rPr lang="nl-BE" sz="1200" kern="1200">
                <a:solidFill>
                  <a:schemeClr val="tx1"/>
                </a:solidFill>
                <a:effectLst/>
                <a:latin typeface="+mn-lt"/>
                <a:ea typeface="+mn-ea"/>
                <a:cs typeface="+mn-cs"/>
              </a:rPr>
              <a:t>Gebruik de formulering</a:t>
            </a:r>
          </a:p>
          <a:p>
            <a:r>
              <a:rPr lang="nl-BE" sz="1200" kern="1200">
                <a:solidFill>
                  <a:schemeClr val="tx1"/>
                </a:solidFill>
                <a:effectLst/>
                <a:latin typeface="+mn-lt"/>
                <a:ea typeface="+mn-ea"/>
                <a:cs typeface="+mn-cs"/>
              </a:rPr>
              <a:t>“Voor ……………………( doelgroep) die …………………… (een bepaalde verwachting/nood) heeft, biedt …………………… (naam van jouw bedrijf) …………………… (jouw aanbod), en in tegenstelling tot ……………………</a:t>
            </a:r>
            <a:br>
              <a:rPr lang="nl-BE" sz="1200" kern="1200">
                <a:solidFill>
                  <a:schemeClr val="tx1"/>
                </a:solidFill>
                <a:effectLst/>
                <a:latin typeface="+mn-lt"/>
                <a:ea typeface="+mn-ea"/>
                <a:cs typeface="+mn-cs"/>
              </a:rPr>
            </a:br>
            <a:r>
              <a:rPr lang="nl-BE" sz="1200" kern="1200">
                <a:solidFill>
                  <a:schemeClr val="tx1"/>
                </a:solidFill>
                <a:effectLst/>
                <a:latin typeface="+mn-lt"/>
                <a:ea typeface="+mn-ea"/>
                <a:cs typeface="+mn-cs"/>
              </a:rPr>
              <a:t>(een alternatief) is ons aanbod …………………… (differentiërende factor).”</a:t>
            </a:r>
          </a:p>
          <a:p>
            <a:endParaRPr lang="nl-BE" sz="1200" kern="1200">
              <a:solidFill>
                <a:schemeClr val="tx1"/>
              </a:solidFill>
              <a:effectLst/>
              <a:latin typeface="+mn-lt"/>
              <a:ea typeface="+mn-ea"/>
              <a:cs typeface="+mn-cs"/>
            </a:endParaRPr>
          </a:p>
          <a:p>
            <a:endParaRPr lang="nl-BE"/>
          </a:p>
        </p:txBody>
      </p:sp>
      <p:sp>
        <p:nvSpPr>
          <p:cNvPr id="4" name="Tijdelijke aanduiding voor dianummer 3"/>
          <p:cNvSpPr>
            <a:spLocks noGrp="1"/>
          </p:cNvSpPr>
          <p:nvPr>
            <p:ph type="sldNum" sz="quarter" idx="10"/>
          </p:nvPr>
        </p:nvSpPr>
        <p:spPr/>
        <p:txBody>
          <a:bodyPr/>
          <a:lstStyle/>
          <a:p>
            <a:fld id="{8430CCE9-18A2-409D-99B8-7386E2E6BD72}" type="slidenum">
              <a:rPr lang="nl-BE" smtClean="0"/>
              <a:t>18</a:t>
            </a:fld>
            <a:endParaRPr lang="nl-BE"/>
          </a:p>
        </p:txBody>
      </p:sp>
    </p:spTree>
    <p:extLst>
      <p:ext uri="{BB962C8B-B14F-4D97-AF65-F5344CB8AC3E}">
        <p14:creationId xmlns:p14="http://schemas.microsoft.com/office/powerpoint/2010/main" val="20254036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BE"/>
              <a:t>Laat ons de handleiding zien</a:t>
            </a:r>
          </a:p>
          <a:p>
            <a:endParaRPr lang="nl-BE"/>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22</a:t>
            </a:fld>
            <a:endParaRPr lang="nl-BE"/>
          </a:p>
        </p:txBody>
      </p:sp>
    </p:spTree>
    <p:extLst>
      <p:ext uri="{BB962C8B-B14F-4D97-AF65-F5344CB8AC3E}">
        <p14:creationId xmlns:p14="http://schemas.microsoft.com/office/powerpoint/2010/main" val="14321817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Laat ons het prototype zien</a:t>
            </a:r>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24</a:t>
            </a:fld>
            <a:endParaRPr lang="nl-BE"/>
          </a:p>
        </p:txBody>
      </p:sp>
    </p:spTree>
    <p:extLst>
      <p:ext uri="{BB962C8B-B14F-4D97-AF65-F5344CB8AC3E}">
        <p14:creationId xmlns:p14="http://schemas.microsoft.com/office/powerpoint/2010/main" val="704777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sz="1800">
                <a:effectLst/>
                <a:latin typeface="Verdana" panose="020B0604030504040204" pitchFamily="34" charset="0"/>
                <a:ea typeface="Times New Roman" panose="02020603050405020304" pitchFamily="18" charset="0"/>
              </a:rPr>
              <a:t>Nu komt het er op aan te checken of jullie idee wel ‘levensvatbaar’ is voor een ondernemer. Vul het business model canvas in, inclusief hele concrete kostenstructuur en de geschatte inkomstenstroom die jullie zien. </a:t>
            </a:r>
            <a:r>
              <a:rPr lang="nl-NL" sz="1800">
                <a:effectLst/>
                <a:latin typeface="Verdana" panose="020B0604030504040204" pitchFamily="34" charset="0"/>
                <a:ea typeface="Times New Roman" panose="02020603050405020304" pitchFamily="18" charset="0"/>
              </a:rPr>
              <a:t>Je toetst met andere woorden af </a:t>
            </a:r>
            <a:r>
              <a:rPr lang="nl-NL" sz="1800" b="1">
                <a:effectLst/>
                <a:latin typeface="Verdana" panose="020B0604030504040204" pitchFamily="34" charset="0"/>
                <a:ea typeface="Times New Roman" panose="02020603050405020304" pitchFamily="18" charset="0"/>
              </a:rPr>
              <a:t>hoeveel</a:t>
            </a:r>
            <a:r>
              <a:rPr lang="nl-NL" sz="1800">
                <a:effectLst/>
                <a:latin typeface="Verdana" panose="020B0604030504040204" pitchFamily="34" charset="0"/>
                <a:ea typeface="Times New Roman" panose="02020603050405020304" pitchFamily="18" charset="0"/>
              </a:rPr>
              <a:t> de mogelijke klant (ouders, leraren, leiders van jeugdbeweging,…) </a:t>
            </a:r>
            <a:r>
              <a:rPr lang="nl-NL" sz="1800" b="1">
                <a:effectLst/>
                <a:latin typeface="Verdana" panose="020B0604030504040204" pitchFamily="34" charset="0"/>
                <a:ea typeface="Times New Roman" panose="02020603050405020304" pitchFamily="18" charset="0"/>
              </a:rPr>
              <a:t>bereid zouden zijn te betalen</a:t>
            </a:r>
            <a:r>
              <a:rPr lang="nl-NL" sz="1800">
                <a:effectLst/>
                <a:latin typeface="Verdana" panose="020B0604030504040204" pitchFamily="34" charset="0"/>
                <a:ea typeface="Times New Roman" panose="02020603050405020304" pitchFamily="18" charset="0"/>
              </a:rPr>
              <a:t> voor jullie product. Heb je in stap 8 die info verzameld? Prima! Indien niet, ga je nu checken.</a:t>
            </a:r>
            <a:endParaRPr lang="nl-BE" sz="1800">
              <a:effectLst/>
              <a:latin typeface="Times New Roman" panose="02020603050405020304" pitchFamily="18" charset="0"/>
              <a:ea typeface="Times New Roman" panose="02020603050405020304" pitchFamily="18" charset="0"/>
            </a:endParaRPr>
          </a:p>
          <a:p>
            <a:endParaRPr lang="nl-BE" sz="1200" kern="1200">
              <a:solidFill>
                <a:schemeClr val="tx1"/>
              </a:solidFill>
              <a:effectLst/>
              <a:latin typeface="+mn-lt"/>
              <a:ea typeface="+mn-ea"/>
              <a:cs typeface="+mn-cs"/>
            </a:endParaRPr>
          </a:p>
          <a:p>
            <a:r>
              <a:rPr lang="nl-BE" sz="1200" kern="1200">
                <a:solidFill>
                  <a:schemeClr val="tx1"/>
                </a:solidFill>
                <a:effectLst/>
                <a:latin typeface="+mn-lt"/>
                <a:ea typeface="+mn-ea"/>
                <a:cs typeface="+mn-cs"/>
              </a:rPr>
              <a:t>De afbeelding moet ingevuld worden, maar let op de leesbaarheid van het geheel. Het is toegestaan (en aanbevolen) nog dia’s in te voegen met meer</a:t>
            </a:r>
            <a:r>
              <a:rPr lang="nl-BE" sz="1200" kern="1200" baseline="0">
                <a:solidFill>
                  <a:schemeClr val="tx1"/>
                </a:solidFill>
                <a:effectLst/>
                <a:latin typeface="+mn-lt"/>
                <a:ea typeface="+mn-ea"/>
                <a:cs typeface="+mn-cs"/>
              </a:rPr>
              <a:t> concrete informatie voor elke bouwsteen.</a:t>
            </a:r>
            <a:endParaRPr lang="nl-BE" sz="1200" kern="120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8430CCE9-18A2-409D-99B8-7386E2E6BD72}" type="slidenum">
              <a:rPr lang="nl-BE" smtClean="0"/>
              <a:t>29</a:t>
            </a:fld>
            <a:endParaRPr lang="nl-BE"/>
          </a:p>
        </p:txBody>
      </p:sp>
    </p:spTree>
    <p:extLst>
      <p:ext uri="{BB962C8B-B14F-4D97-AF65-F5344CB8AC3E}">
        <p14:creationId xmlns:p14="http://schemas.microsoft.com/office/powerpoint/2010/main" val="39552617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800">
                <a:effectLst/>
                <a:latin typeface="Verdana" panose="020B0604030504040204" pitchFamily="34" charset="0"/>
                <a:ea typeface="Times New Roman" panose="02020603050405020304" pitchFamily="18" charset="0"/>
              </a:rPr>
              <a:t>Het gemaakte prototype van het spel/de activiteit/de game test je met een groepje van spelers die tot jouw doelgroep behoren. Zo krijg je als ontwikkelaars feedback op het prototype. Voor je naar mogelijke investeerders trekt, is dat een belangrijk gegeven.</a:t>
            </a:r>
            <a:endParaRPr lang="nl-BE" sz="1800">
              <a:effectLst/>
              <a:latin typeface="Times New Roman" panose="02020603050405020304" pitchFamily="18" charset="0"/>
              <a:ea typeface="Times New Roman" panose="02020603050405020304" pitchFamily="18" charset="0"/>
            </a:endParaRPr>
          </a:p>
          <a:p>
            <a:r>
              <a:rPr lang="nl-NL" sz="1800">
                <a:effectLst/>
                <a:latin typeface="Verdana" panose="020B0604030504040204" pitchFamily="34" charset="0"/>
                <a:ea typeface="Times New Roman" panose="02020603050405020304" pitchFamily="18" charset="0"/>
              </a:rPr>
              <a:t> </a:t>
            </a:r>
            <a:endParaRPr lang="nl-BE" sz="1800">
              <a:effectLst/>
              <a:latin typeface="Times New Roman" panose="02020603050405020304" pitchFamily="18" charset="0"/>
              <a:ea typeface="Times New Roman" panose="02020603050405020304" pitchFamily="18" charset="0"/>
            </a:endParaRPr>
          </a:p>
          <a:p>
            <a:r>
              <a:rPr lang="nl-NL" sz="1800">
                <a:effectLst/>
                <a:latin typeface="Verdana" panose="020B0604030504040204" pitchFamily="34" charset="0"/>
                <a:ea typeface="Times New Roman" panose="02020603050405020304" pitchFamily="18" charset="0"/>
              </a:rPr>
              <a:t>Laat een groepje het spel na een goede speluitleg 1x spelen. Film hoe dat verloopt. </a:t>
            </a:r>
            <a:endParaRPr lang="nl-BE" sz="1800">
              <a:effectLst/>
              <a:latin typeface="Times New Roman" panose="02020603050405020304" pitchFamily="18" charset="0"/>
              <a:ea typeface="Times New Roman" panose="02020603050405020304" pitchFamily="18" charset="0"/>
            </a:endParaRPr>
          </a:p>
          <a:p>
            <a:r>
              <a:rPr lang="nl-NL" sz="1800">
                <a:effectLst/>
                <a:latin typeface="Verdana" panose="020B0604030504040204" pitchFamily="34" charset="0"/>
                <a:ea typeface="Times New Roman" panose="02020603050405020304" pitchFamily="18" charset="0"/>
              </a:rPr>
              <a:t> </a:t>
            </a:r>
            <a:endParaRPr lang="nl-BE" sz="1800">
              <a:effectLst/>
              <a:latin typeface="Times New Roman" panose="02020603050405020304" pitchFamily="18" charset="0"/>
              <a:ea typeface="Times New Roman" panose="02020603050405020304" pitchFamily="18" charset="0"/>
            </a:endParaRPr>
          </a:p>
          <a:p>
            <a:r>
              <a:rPr lang="nl-NL" sz="1800">
                <a:effectLst/>
                <a:latin typeface="Verdana" panose="020B0604030504040204" pitchFamily="34" charset="0"/>
                <a:ea typeface="Times New Roman" panose="02020603050405020304" pitchFamily="18" charset="0"/>
              </a:rPr>
              <a:t>Je filmt de spelers in actie. Dit filmpje komt niet vermeld op YouTube, informeer de spelers daar op voorhand over en probeer via het inzoomen op het spel/de materialen die bij het spel horen wel het geluid maar minder expliciet de spelers in beeld te brengen.</a:t>
            </a:r>
            <a:endParaRPr lang="nl-BE" sz="1800">
              <a:effectLst/>
              <a:latin typeface="Times New Roman" panose="02020603050405020304" pitchFamily="18" charset="0"/>
              <a:ea typeface="Times New Roman" panose="02020603050405020304" pitchFamily="18" charset="0"/>
            </a:endParaRPr>
          </a:p>
          <a:p>
            <a:r>
              <a:rPr lang="nl-NL" sz="1800">
                <a:effectLst/>
                <a:latin typeface="Verdana" panose="020B0604030504040204" pitchFamily="34" charset="0"/>
                <a:ea typeface="Times New Roman" panose="02020603050405020304" pitchFamily="18" charset="0"/>
              </a:rPr>
              <a:t> </a:t>
            </a:r>
            <a:endParaRPr lang="nl-BE" sz="1800">
              <a:effectLst/>
              <a:latin typeface="Times New Roman" panose="02020603050405020304" pitchFamily="18" charset="0"/>
              <a:ea typeface="Times New Roman" panose="02020603050405020304" pitchFamily="18" charset="0"/>
            </a:endParaRPr>
          </a:p>
          <a:p>
            <a:r>
              <a:rPr lang="nl-NL" sz="1800">
                <a:effectLst/>
                <a:latin typeface="Verdana" panose="020B0604030504040204" pitchFamily="34" charset="0"/>
                <a:ea typeface="Times New Roman" panose="02020603050405020304" pitchFamily="18" charset="0"/>
              </a:rPr>
              <a:t>Observeer: Is er spelplezier? Blijft de boodschap van het spel hangen?</a:t>
            </a:r>
            <a:endParaRPr lang="nl-BE" sz="1800">
              <a:effectLst/>
              <a:latin typeface="Times New Roman" panose="02020603050405020304" pitchFamily="18" charset="0"/>
              <a:ea typeface="Times New Roman" panose="02020603050405020304" pitchFamily="18" charset="0"/>
            </a:endParaRPr>
          </a:p>
          <a:p>
            <a:r>
              <a:rPr lang="nl-NL" sz="1800">
                <a:effectLst/>
                <a:latin typeface="Verdana" panose="020B0604030504040204" pitchFamily="34" charset="0"/>
                <a:ea typeface="Times New Roman" panose="02020603050405020304" pitchFamily="18" charset="0"/>
              </a:rPr>
              <a:t> </a:t>
            </a:r>
            <a:endParaRPr lang="nl-BE" sz="1800">
              <a:effectLst/>
              <a:latin typeface="Times New Roman" panose="02020603050405020304" pitchFamily="18" charset="0"/>
              <a:ea typeface="Times New Roman" panose="02020603050405020304" pitchFamily="18" charset="0"/>
            </a:endParaRPr>
          </a:p>
          <a:p>
            <a:endParaRPr lang="nl-BE"/>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31</a:t>
            </a:fld>
            <a:endParaRPr lang="nl-BE"/>
          </a:p>
        </p:txBody>
      </p:sp>
    </p:spTree>
    <p:extLst>
      <p:ext uri="{BB962C8B-B14F-4D97-AF65-F5344CB8AC3E}">
        <p14:creationId xmlns:p14="http://schemas.microsoft.com/office/powerpoint/2010/main" val="4397042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Elke taak</a:t>
            </a:r>
            <a:r>
              <a:rPr lang="nl-BE" baseline="0"/>
              <a:t> is een uitdaging, zowel om ze op te stellen als om ze te maken. Wat viel er mee in deze taak? Wat kan er beter? </a:t>
            </a:r>
            <a:r>
              <a:rPr lang="nl-BE" sz="1200" kern="1200">
                <a:solidFill>
                  <a:schemeClr val="tx1"/>
                </a:solidFill>
                <a:effectLst/>
                <a:latin typeface="+mn-lt"/>
                <a:ea typeface="+mn-ea"/>
                <a:cs typeface="+mn-cs"/>
              </a:rPr>
              <a:t>Welke tips hebben jullie voor docenten?</a:t>
            </a:r>
          </a:p>
          <a:p>
            <a:pPr marL="0" marR="0" indent="0" algn="l" defTabSz="914400" rtl="0" eaLnBrk="1" fontAlgn="auto" latinLnBrk="0" hangingPunct="1">
              <a:lnSpc>
                <a:spcPct val="100000"/>
              </a:lnSpc>
              <a:spcBef>
                <a:spcPts val="0"/>
              </a:spcBef>
              <a:spcAft>
                <a:spcPts val="0"/>
              </a:spcAft>
              <a:buClrTx/>
              <a:buSzTx/>
              <a:buFontTx/>
              <a:buNone/>
              <a:tabLst/>
              <a:defRPr/>
            </a:pPr>
            <a:r>
              <a:rPr lang="nl-BE" baseline="0"/>
              <a:t>Kom zo tot gefundeerde adviezen.</a:t>
            </a:r>
          </a:p>
          <a:p>
            <a:endParaRPr lang="nl-BE"/>
          </a:p>
        </p:txBody>
      </p:sp>
      <p:sp>
        <p:nvSpPr>
          <p:cNvPr id="4" name="Tijdelijke aanduiding voor dianummer 3"/>
          <p:cNvSpPr>
            <a:spLocks noGrp="1"/>
          </p:cNvSpPr>
          <p:nvPr>
            <p:ph type="sldNum" sz="quarter" idx="10"/>
          </p:nvPr>
        </p:nvSpPr>
        <p:spPr/>
        <p:txBody>
          <a:bodyPr/>
          <a:lstStyle/>
          <a:p>
            <a:fld id="{8430CCE9-18A2-409D-99B8-7386E2E6BD72}" type="slidenum">
              <a:rPr lang="nl-BE" smtClean="0"/>
              <a:t>38</a:t>
            </a:fld>
            <a:endParaRPr lang="nl-BE"/>
          </a:p>
        </p:txBody>
      </p:sp>
    </p:spTree>
    <p:extLst>
      <p:ext uri="{BB962C8B-B14F-4D97-AF65-F5344CB8AC3E}">
        <p14:creationId xmlns:p14="http://schemas.microsoft.com/office/powerpoint/2010/main" val="15823087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Elke taak</a:t>
            </a:r>
            <a:r>
              <a:rPr lang="nl-BE" baseline="0"/>
              <a:t> is een uitdaging, zowel om ze op te stellen als om ze te maken. </a:t>
            </a:r>
            <a:r>
              <a:rPr lang="nl-BE" sz="1200" kern="1200">
                <a:solidFill>
                  <a:schemeClr val="tx1"/>
                </a:solidFill>
                <a:effectLst/>
                <a:latin typeface="+mn-lt"/>
                <a:ea typeface="+mn-ea"/>
                <a:cs typeface="+mn-cs"/>
              </a:rPr>
              <a:t>Welke tips hebben jullie voor toekomstige studenten die een analoge oefening moeten doen?</a:t>
            </a:r>
          </a:p>
          <a:p>
            <a:pPr marL="0" marR="0" indent="0" algn="l" defTabSz="914400" rtl="0" eaLnBrk="1" fontAlgn="auto" latinLnBrk="0" hangingPunct="1">
              <a:lnSpc>
                <a:spcPct val="100000"/>
              </a:lnSpc>
              <a:spcBef>
                <a:spcPts val="0"/>
              </a:spcBef>
              <a:spcAft>
                <a:spcPts val="0"/>
              </a:spcAft>
              <a:buClrTx/>
              <a:buSzTx/>
              <a:buFontTx/>
              <a:buNone/>
              <a:tabLst/>
              <a:defRPr/>
            </a:pPr>
            <a:r>
              <a:rPr lang="nl-BE" baseline="0"/>
              <a:t>Kom zo tot gefundeerde adviezen.</a:t>
            </a:r>
          </a:p>
          <a:p>
            <a:endParaRPr lang="nl-BE"/>
          </a:p>
        </p:txBody>
      </p:sp>
      <p:sp>
        <p:nvSpPr>
          <p:cNvPr id="4" name="Tijdelijke aanduiding voor dianummer 3"/>
          <p:cNvSpPr>
            <a:spLocks noGrp="1"/>
          </p:cNvSpPr>
          <p:nvPr>
            <p:ph type="sldNum" sz="quarter" idx="10"/>
          </p:nvPr>
        </p:nvSpPr>
        <p:spPr/>
        <p:txBody>
          <a:bodyPr/>
          <a:lstStyle/>
          <a:p>
            <a:fld id="{8430CCE9-18A2-409D-99B8-7386E2E6BD72}" type="slidenum">
              <a:rPr lang="nl-BE" smtClean="0"/>
              <a:t>39</a:t>
            </a:fld>
            <a:endParaRPr lang="nl-BE"/>
          </a:p>
        </p:txBody>
      </p:sp>
    </p:spTree>
    <p:extLst>
      <p:ext uri="{BB962C8B-B14F-4D97-AF65-F5344CB8AC3E}">
        <p14:creationId xmlns:p14="http://schemas.microsoft.com/office/powerpoint/2010/main" val="864277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Vermeld</a:t>
            </a:r>
            <a:r>
              <a:rPr lang="nl-BE" baseline="0"/>
              <a:t> wie deel uitmaakte van het team, telkens met studentennummer</a:t>
            </a:r>
          </a:p>
          <a:p>
            <a:r>
              <a:rPr lang="nl-BE"/>
              <a:t>Voornaam1 Naam1 Studnr1</a:t>
            </a:r>
          </a:p>
          <a:p>
            <a:r>
              <a:rPr lang="nl-BE"/>
              <a:t>Voornaam2 Naam2 Studnr2</a:t>
            </a:r>
          </a:p>
          <a:p>
            <a:r>
              <a:rPr lang="nl-BE"/>
              <a:t>Voornaam3 Naam3 Studnr3</a:t>
            </a:r>
          </a:p>
          <a:p>
            <a:r>
              <a:rPr lang="nl-BE"/>
              <a:t>Voornaam4</a:t>
            </a:r>
            <a:r>
              <a:rPr lang="nl-BE" baseline="0"/>
              <a:t> Naam4 </a:t>
            </a:r>
            <a:r>
              <a:rPr lang="nl-BE"/>
              <a:t>Studnr</a:t>
            </a:r>
            <a:r>
              <a:rPr lang="nl-BE" baseline="0"/>
              <a:t>4</a:t>
            </a:r>
          </a:p>
          <a:p>
            <a:pPr marL="0" marR="0" indent="0" algn="l" defTabSz="914400" rtl="0" eaLnBrk="1" fontAlgn="auto" latinLnBrk="0" hangingPunct="1">
              <a:lnSpc>
                <a:spcPct val="100000"/>
              </a:lnSpc>
              <a:spcBef>
                <a:spcPts val="0"/>
              </a:spcBef>
              <a:spcAft>
                <a:spcPts val="0"/>
              </a:spcAft>
              <a:buClrTx/>
              <a:buSzTx/>
              <a:buFontTx/>
              <a:buNone/>
              <a:tabLst/>
              <a:defRPr/>
            </a:pPr>
            <a:r>
              <a:rPr lang="nl-BE"/>
              <a:t>Voornaam5</a:t>
            </a:r>
            <a:r>
              <a:rPr lang="nl-BE" baseline="0"/>
              <a:t> Naam5 </a:t>
            </a:r>
            <a:r>
              <a:rPr lang="nl-BE"/>
              <a:t>Studnr5</a:t>
            </a:r>
          </a:p>
          <a:p>
            <a:endParaRPr lang="nl-BE"/>
          </a:p>
          <a:p>
            <a:r>
              <a:rPr lang="nl-BE" sz="1200" kern="1200">
                <a:solidFill>
                  <a:schemeClr val="tx1"/>
                </a:solidFill>
                <a:effectLst/>
                <a:latin typeface="+mn-lt"/>
                <a:ea typeface="+mn-ea"/>
                <a:cs typeface="+mn-cs"/>
              </a:rPr>
              <a:t>Samen vormen jullie een tijdelijke transformatie-organisatie zoals op dia 7 uitgelegd wordt, met als hoofddoel winst te maken.</a:t>
            </a:r>
          </a:p>
          <a:p>
            <a:endParaRPr lang="nl-BE" sz="1200" kern="1200">
              <a:solidFill>
                <a:schemeClr val="tx1"/>
              </a:solidFill>
              <a:effectLst/>
              <a:latin typeface="+mn-lt"/>
              <a:ea typeface="+mn-ea"/>
              <a:cs typeface="+mn-cs"/>
            </a:endParaRPr>
          </a:p>
          <a:p>
            <a:r>
              <a:rPr lang="nl-BE" sz="1200" kern="1200">
                <a:solidFill>
                  <a:schemeClr val="tx1"/>
                </a:solidFill>
                <a:effectLst/>
                <a:latin typeface="+mn-lt"/>
                <a:ea typeface="+mn-ea"/>
                <a:cs typeface="+mn-cs"/>
              </a:rPr>
              <a:t>Vermeld bij elke persoon wat de verantwoordelijkheid van die persoon was:</a:t>
            </a:r>
          </a:p>
          <a:p>
            <a:pPr marL="0" marR="0" lvl="0" indent="0" algn="l" defTabSz="914400" rtl="0" eaLnBrk="1" fontAlgn="auto" latinLnBrk="0" hangingPunct="1">
              <a:lnSpc>
                <a:spcPct val="100000"/>
              </a:lnSpc>
              <a:spcBef>
                <a:spcPts val="0"/>
              </a:spcBef>
              <a:spcAft>
                <a:spcPts val="0"/>
              </a:spcAft>
              <a:buClrTx/>
              <a:buSzTx/>
              <a:buFontTx/>
              <a:buNone/>
              <a:tabLst/>
              <a:defRPr/>
            </a:pPr>
            <a:r>
              <a:rPr lang="nl-BE" sz="1200" kern="1200">
                <a:solidFill>
                  <a:schemeClr val="tx1"/>
                </a:solidFill>
                <a:effectLst/>
                <a:latin typeface="+mn-lt"/>
                <a:ea typeface="+mn-ea"/>
                <a:cs typeface="+mn-cs"/>
              </a:rPr>
              <a:t>Wie was CEO?</a:t>
            </a:r>
          </a:p>
          <a:p>
            <a:r>
              <a:rPr lang="nl-BE" sz="1200" kern="1200">
                <a:solidFill>
                  <a:schemeClr val="tx1"/>
                </a:solidFill>
                <a:effectLst/>
                <a:latin typeface="+mn-lt"/>
                <a:ea typeface="+mn-ea"/>
                <a:cs typeface="+mn-cs"/>
              </a:rPr>
              <a:t>Wie was documentbeheerder/verantwoordelijke administratie?</a:t>
            </a:r>
          </a:p>
          <a:p>
            <a:r>
              <a:rPr lang="nl-BE" sz="1200" kern="1200">
                <a:solidFill>
                  <a:schemeClr val="tx1"/>
                </a:solidFill>
                <a:effectLst/>
                <a:latin typeface="+mn-lt"/>
                <a:ea typeface="+mn-ea"/>
                <a:cs typeface="+mn-cs"/>
              </a:rPr>
              <a:t>Wie was creatief brein/R&amp;D verantwoordelijke?</a:t>
            </a:r>
          </a:p>
          <a:p>
            <a:pPr marL="0" marR="0" lvl="0" indent="0" algn="l" defTabSz="914400" rtl="0" eaLnBrk="1" fontAlgn="auto" latinLnBrk="0" hangingPunct="1">
              <a:lnSpc>
                <a:spcPct val="100000"/>
              </a:lnSpc>
              <a:spcBef>
                <a:spcPts val="0"/>
              </a:spcBef>
              <a:spcAft>
                <a:spcPts val="0"/>
              </a:spcAft>
              <a:buClrTx/>
              <a:buSzTx/>
              <a:buFontTx/>
              <a:buNone/>
              <a:tabLst/>
              <a:defRPr/>
            </a:pPr>
            <a:r>
              <a:rPr lang="nl-BE" sz="1200" kern="1200">
                <a:solidFill>
                  <a:schemeClr val="tx1"/>
                </a:solidFill>
                <a:effectLst/>
                <a:latin typeface="+mn-lt"/>
                <a:ea typeface="+mn-ea"/>
                <a:cs typeface="+mn-cs"/>
              </a:rPr>
              <a:t>Wie was fotograaf/marketeer?</a:t>
            </a:r>
          </a:p>
          <a:p>
            <a:r>
              <a:rPr lang="nl-BE" sz="1200" kern="1200">
                <a:solidFill>
                  <a:schemeClr val="tx1"/>
                </a:solidFill>
                <a:effectLst/>
                <a:latin typeface="+mn-lt"/>
                <a:ea typeface="+mn-ea"/>
                <a:cs typeface="+mn-cs"/>
              </a:rPr>
              <a:t>Wie was boekhouder/inkoper?</a:t>
            </a:r>
          </a:p>
          <a:p>
            <a:endParaRPr lang="nl-BE" sz="1200" kern="1200">
              <a:solidFill>
                <a:schemeClr val="tx1"/>
              </a:solidFill>
              <a:effectLst/>
              <a:latin typeface="+mn-lt"/>
              <a:ea typeface="+mn-ea"/>
              <a:cs typeface="+mn-cs"/>
            </a:endParaRPr>
          </a:p>
          <a:p>
            <a:r>
              <a:rPr lang="nl-BE" sz="1200" kern="1200">
                <a:solidFill>
                  <a:schemeClr val="tx1"/>
                </a:solidFill>
                <a:effectLst/>
                <a:latin typeface="+mn-lt"/>
                <a:ea typeface="+mn-ea"/>
                <a:cs typeface="+mn-cs"/>
              </a:rPr>
              <a:t>Produceren en verkopen doen jullie sowieso allemaal…</a:t>
            </a:r>
            <a:endParaRPr lang="nl-BE"/>
          </a:p>
          <a:p>
            <a:endParaRPr lang="nl-BE"/>
          </a:p>
          <a:p>
            <a:endParaRPr lang="nl-BE"/>
          </a:p>
        </p:txBody>
      </p:sp>
      <p:sp>
        <p:nvSpPr>
          <p:cNvPr id="4" name="Tijdelijke aanduiding voor dianummer 3"/>
          <p:cNvSpPr>
            <a:spLocks noGrp="1"/>
          </p:cNvSpPr>
          <p:nvPr>
            <p:ph type="sldNum" sz="quarter" idx="10"/>
          </p:nvPr>
        </p:nvSpPr>
        <p:spPr/>
        <p:txBody>
          <a:bodyPr/>
          <a:lstStyle/>
          <a:p>
            <a:fld id="{8430CCE9-18A2-409D-99B8-7386E2E6BD72}" type="slidenum">
              <a:rPr lang="nl-BE" smtClean="0"/>
              <a:t>2</a:t>
            </a:fld>
            <a:endParaRPr lang="nl-BE"/>
          </a:p>
        </p:txBody>
      </p:sp>
    </p:spTree>
    <p:extLst>
      <p:ext uri="{BB962C8B-B14F-4D97-AF65-F5344CB8AC3E}">
        <p14:creationId xmlns:p14="http://schemas.microsoft.com/office/powerpoint/2010/main" val="136035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BE"/>
              <a:t>Geef hier een (beknopt maar duidelijk) overzicht van de inhoud die in deze presentatie aan bod komt</a:t>
            </a:r>
          </a:p>
          <a:p>
            <a:endParaRPr lang="nl-BE"/>
          </a:p>
        </p:txBody>
      </p:sp>
      <p:sp>
        <p:nvSpPr>
          <p:cNvPr id="4" name="Tijdelijke aanduiding voor dianummer 3"/>
          <p:cNvSpPr>
            <a:spLocks noGrp="1"/>
          </p:cNvSpPr>
          <p:nvPr>
            <p:ph type="sldNum" sz="quarter" idx="10"/>
          </p:nvPr>
        </p:nvSpPr>
        <p:spPr/>
        <p:txBody>
          <a:bodyPr/>
          <a:lstStyle/>
          <a:p>
            <a:fld id="{8430CCE9-18A2-409D-99B8-7386E2E6BD72}" type="slidenum">
              <a:rPr lang="nl-BE" smtClean="0"/>
              <a:t>3</a:t>
            </a:fld>
            <a:endParaRPr lang="nl-BE"/>
          </a:p>
        </p:txBody>
      </p:sp>
    </p:spTree>
    <p:extLst>
      <p:ext uri="{BB962C8B-B14F-4D97-AF65-F5344CB8AC3E}">
        <p14:creationId xmlns:p14="http://schemas.microsoft.com/office/powerpoint/2010/main" val="2482888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Maak een teamselfie</a:t>
            </a:r>
            <a:r>
              <a:rPr lang="nl-BE" baseline="0"/>
              <a:t> met het verzamelde startkapitaal van 3 euro per student. Verwijder het kadertje en zet hier een echte foto</a:t>
            </a:r>
            <a:endParaRPr lang="nl-BE"/>
          </a:p>
        </p:txBody>
      </p:sp>
      <p:sp>
        <p:nvSpPr>
          <p:cNvPr id="4" name="Tijdelijke aanduiding voor dianummer 3"/>
          <p:cNvSpPr>
            <a:spLocks noGrp="1"/>
          </p:cNvSpPr>
          <p:nvPr>
            <p:ph type="sldNum" sz="quarter" idx="10"/>
          </p:nvPr>
        </p:nvSpPr>
        <p:spPr/>
        <p:txBody>
          <a:bodyPr/>
          <a:lstStyle/>
          <a:p>
            <a:fld id="{8430CCE9-18A2-409D-99B8-7386E2E6BD72}" type="slidenum">
              <a:rPr lang="nl-BE" smtClean="0"/>
              <a:t>4</a:t>
            </a:fld>
            <a:endParaRPr lang="nl-BE"/>
          </a:p>
        </p:txBody>
      </p:sp>
    </p:spTree>
    <p:extLst>
      <p:ext uri="{BB962C8B-B14F-4D97-AF65-F5344CB8AC3E}">
        <p14:creationId xmlns:p14="http://schemas.microsoft.com/office/powerpoint/2010/main" val="1315023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De slides met de grote nummers verwijzen naar het stappenplan. Je mag deze behouden en pimpen of weggooien…</a:t>
            </a:r>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5</a:t>
            </a:fld>
            <a:endParaRPr lang="nl-BE"/>
          </a:p>
        </p:txBody>
      </p:sp>
    </p:spTree>
    <p:extLst>
      <p:ext uri="{BB962C8B-B14F-4D97-AF65-F5344CB8AC3E}">
        <p14:creationId xmlns:p14="http://schemas.microsoft.com/office/powerpoint/2010/main" val="2382209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BE"/>
              <a:t>Bezoek de site van een ander bedrijf dan </a:t>
            </a:r>
            <a:r>
              <a:rPr lang="nl-BE" err="1"/>
              <a:t>Ecobos</a:t>
            </a:r>
            <a:r>
              <a:rPr lang="nl-BE"/>
              <a:t> dat top is in maatschappelijk verantwoord ondernemen</a:t>
            </a:r>
          </a:p>
          <a:p>
            <a:pPr marL="0" marR="0" lvl="0" indent="0" algn="l" defTabSz="914400" rtl="0" eaLnBrk="1" fontAlgn="auto" latinLnBrk="0" hangingPunct="1">
              <a:lnSpc>
                <a:spcPct val="100000"/>
              </a:lnSpc>
              <a:spcBef>
                <a:spcPts val="0"/>
              </a:spcBef>
              <a:spcAft>
                <a:spcPts val="0"/>
              </a:spcAft>
              <a:buClrTx/>
              <a:buSzTx/>
              <a:buFontTx/>
              <a:buNone/>
              <a:tabLst/>
              <a:defRPr/>
            </a:pPr>
            <a:r>
              <a:rPr lang="nl-BE"/>
              <a:t>Plak de </a:t>
            </a:r>
            <a:r>
              <a:rPr lang="nl-BE" err="1"/>
              <a:t>url</a:t>
            </a:r>
            <a:endParaRPr lang="nl-BE"/>
          </a:p>
          <a:p>
            <a:pPr marL="0" marR="0" lvl="0" indent="0" algn="l" defTabSz="914400" rtl="0" eaLnBrk="1" fontAlgn="auto" latinLnBrk="0" hangingPunct="1">
              <a:lnSpc>
                <a:spcPct val="100000"/>
              </a:lnSpc>
              <a:spcBef>
                <a:spcPts val="0"/>
              </a:spcBef>
              <a:spcAft>
                <a:spcPts val="0"/>
              </a:spcAft>
              <a:buClrTx/>
              <a:buSzTx/>
              <a:buFontTx/>
              <a:buNone/>
              <a:tabLst/>
              <a:defRPr/>
            </a:pPr>
            <a:r>
              <a:rPr lang="nl-BE"/>
              <a:t>Beschrijf in een paar woorden/zinnen waarom dit jullie aanspreekt/een geweldig voorbeeld van MVO is waar je naar opkijkt of uit kan leren</a:t>
            </a:r>
          </a:p>
          <a:p>
            <a:endParaRPr lang="nl-BE"/>
          </a:p>
          <a:p>
            <a:endParaRPr lang="nl-BE"/>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6</a:t>
            </a:fld>
            <a:endParaRPr lang="nl-BE"/>
          </a:p>
        </p:txBody>
      </p:sp>
    </p:spTree>
    <p:extLst>
      <p:ext uri="{BB962C8B-B14F-4D97-AF65-F5344CB8AC3E}">
        <p14:creationId xmlns:p14="http://schemas.microsoft.com/office/powerpoint/2010/main" val="1402661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Bespreek in 1 of meerdere dia’s waar het gekozen bedrijf zich nu bevindt in het model van de groeistadia en wanneer het zich in de voorgaande stadia bevond. Focus zeker op wat jij als prille ondernemer kan leren van dit bedrijf</a:t>
            </a:r>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7</a:t>
            </a:fld>
            <a:endParaRPr lang="nl-BE"/>
          </a:p>
        </p:txBody>
      </p:sp>
    </p:spTree>
    <p:extLst>
      <p:ext uri="{BB962C8B-B14F-4D97-AF65-F5344CB8AC3E}">
        <p14:creationId xmlns:p14="http://schemas.microsoft.com/office/powerpoint/2010/main" val="1267969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Kies een bedrijfsnaam, werk jullie huisstijl of ‘branding’ uit, leg hier uit hoe dat logo/die huisstijl klanten gaat aanspreken.</a:t>
            </a:r>
          </a:p>
          <a:p>
            <a:r>
              <a:rPr lang="nl-BE"/>
              <a:t>Licht toe waarom jullie gekozen hebben voor deze (merk)naam/slogan/logo/kleuren. Hier mag je meer dan 1 dia voor gebruiken als dat nodig is.</a:t>
            </a:r>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10</a:t>
            </a:fld>
            <a:endParaRPr lang="nl-BE"/>
          </a:p>
        </p:txBody>
      </p:sp>
    </p:spTree>
    <p:extLst>
      <p:ext uri="{BB962C8B-B14F-4D97-AF65-F5344CB8AC3E}">
        <p14:creationId xmlns:p14="http://schemas.microsoft.com/office/powerpoint/2010/main" val="18310109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Vul hier in wie in de transformatie-organisatie vooral:</a:t>
            </a:r>
          </a:p>
          <a:p>
            <a:r>
              <a:rPr lang="nl-BE"/>
              <a:t>Coördinerend te werk ging en daarbij vergaderingen voorzat/besprekingen leidde tot er een beslissing was (CEO)</a:t>
            </a:r>
          </a:p>
          <a:p>
            <a:r>
              <a:rPr lang="nl-BE"/>
              <a:t>De deadlines, de rapportering en de documenten bewaakte (Documentbeheerder/Administratie)</a:t>
            </a:r>
          </a:p>
          <a:p>
            <a:r>
              <a:rPr lang="nl-BE"/>
              <a:t>De creativiteit en vernieuwing telkens nieuw impulsen gaf (Creatief brein/R&amp;D)</a:t>
            </a:r>
          </a:p>
          <a:p>
            <a:r>
              <a:rPr lang="nl-BE"/>
              <a:t>Zorgde voor goed beeldmateriaal (foto/video) voor de presentatie en voor de marketingcampagne (Fotografie/Marketing)</a:t>
            </a:r>
          </a:p>
          <a:p>
            <a:r>
              <a:rPr lang="nl-BE"/>
              <a:t>De focus hield op de centen, zowel aan kostenkant als aan de kant van de geschatte opbrengsten (Boekhouder/Inkoper)</a:t>
            </a:r>
          </a:p>
          <a:p>
            <a:endParaRPr lang="nl-BE"/>
          </a:p>
          <a:p>
            <a:r>
              <a:rPr lang="nl-BE"/>
              <a:t>Jullie zijn (uiteraard) samen verantwoordelijk voor het maken en testen van het spelconcept.</a:t>
            </a:r>
          </a:p>
        </p:txBody>
      </p:sp>
      <p:sp>
        <p:nvSpPr>
          <p:cNvPr id="4" name="Tijdelijke aanduiding voor dianummer 3"/>
          <p:cNvSpPr>
            <a:spLocks noGrp="1"/>
          </p:cNvSpPr>
          <p:nvPr>
            <p:ph type="sldNum" sz="quarter" idx="5"/>
          </p:nvPr>
        </p:nvSpPr>
        <p:spPr/>
        <p:txBody>
          <a:bodyPr/>
          <a:lstStyle/>
          <a:p>
            <a:fld id="{8430CCE9-18A2-409D-99B8-7386E2E6BD72}" type="slidenum">
              <a:rPr lang="nl-BE" smtClean="0"/>
              <a:t>11</a:t>
            </a:fld>
            <a:endParaRPr lang="nl-BE"/>
          </a:p>
        </p:txBody>
      </p:sp>
    </p:spTree>
    <p:extLst>
      <p:ext uri="{BB962C8B-B14F-4D97-AF65-F5344CB8AC3E}">
        <p14:creationId xmlns:p14="http://schemas.microsoft.com/office/powerpoint/2010/main" val="2801800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4.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p:nvPr/>
        </p:nvSpPr>
        <p:spPr>
          <a:xfrm>
            <a:off x="6096000" y="0"/>
            <a:ext cx="60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 name="Google Shape;10;p2"/>
          <p:cNvSpPr txBox="1">
            <a:spLocks noGrp="1"/>
          </p:cNvSpPr>
          <p:nvPr>
            <p:ph type="ctrTitle"/>
          </p:nvPr>
        </p:nvSpPr>
        <p:spPr>
          <a:xfrm>
            <a:off x="6517367" y="2113567"/>
            <a:ext cx="4718000" cy="1962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5200"/>
              <a:buNone/>
              <a:defRPr sz="6400"/>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US"/>
              <a:t>Click to edit Master title style</a:t>
            </a:r>
            <a:endParaRPr/>
          </a:p>
        </p:txBody>
      </p:sp>
      <p:sp>
        <p:nvSpPr>
          <p:cNvPr id="11" name="Google Shape;11;p2"/>
          <p:cNvSpPr txBox="1">
            <a:spLocks noGrp="1"/>
          </p:cNvSpPr>
          <p:nvPr>
            <p:ph type="subTitle" idx="1"/>
          </p:nvPr>
        </p:nvSpPr>
        <p:spPr>
          <a:xfrm>
            <a:off x="6517367" y="4547200"/>
            <a:ext cx="4718000" cy="5460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2133"/>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r>
              <a:rPr lang="en-US"/>
              <a:t>Click to edit Master subtitle style</a:t>
            </a:r>
            <a:endParaRPr/>
          </a:p>
        </p:txBody>
      </p:sp>
    </p:spTree>
    <p:extLst>
      <p:ext uri="{BB962C8B-B14F-4D97-AF65-F5344CB8AC3E}">
        <p14:creationId xmlns:p14="http://schemas.microsoft.com/office/powerpoint/2010/main" val="64302948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5727500" y="1783333"/>
            <a:ext cx="5508000" cy="20148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128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48" name="Google Shape;48;p11"/>
          <p:cNvSpPr txBox="1">
            <a:spLocks noGrp="1"/>
          </p:cNvSpPr>
          <p:nvPr>
            <p:ph type="subTitle" idx="1"/>
          </p:nvPr>
        </p:nvSpPr>
        <p:spPr>
          <a:xfrm>
            <a:off x="6367667" y="4195000"/>
            <a:ext cx="4868000" cy="967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49" name="Google Shape;49;p11"/>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0" name="Google Shape;50;p11"/>
          <p:cNvSpPr/>
          <p:nvPr/>
        </p:nvSpPr>
        <p:spPr>
          <a:xfrm>
            <a:off x="0" y="0"/>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304196526"/>
      </p:ext>
    </p:extLst>
  </p:cSld>
  <p:clrMapOvr>
    <a:masterClrMapping/>
  </p:clrMapOvr>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Background ">
  <p:cSld name="Background ">
    <p:spTree>
      <p:nvGrpSpPr>
        <p:cNvPr id="1" name="Shape 329"/>
        <p:cNvGrpSpPr/>
        <p:nvPr/>
      </p:nvGrpSpPr>
      <p:grpSpPr>
        <a:xfrm>
          <a:off x="0" y="0"/>
          <a:ext cx="0" cy="0"/>
          <a:chOff x="0" y="0"/>
          <a:chExt cx="0" cy="0"/>
        </a:xfrm>
      </p:grpSpPr>
      <p:sp>
        <p:nvSpPr>
          <p:cNvPr id="330" name="Google Shape;330;p48"/>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31" name="Google Shape;331;p48"/>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687554221"/>
      </p:ext>
    </p:extLst>
  </p:cSld>
  <p:clrMapOvr>
    <a:masterClrMapping/>
  </p:clrMapOvr>
  <p:hf hdr="0" ftr="0" dt="0"/>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332"/>
        <p:cNvGrpSpPr/>
        <p:nvPr/>
      </p:nvGrpSpPr>
      <p:grpSpPr>
        <a:xfrm>
          <a:off x="0" y="0"/>
          <a:ext cx="0" cy="0"/>
          <a:chOff x="0" y="0"/>
          <a:chExt cx="0" cy="0"/>
        </a:xfrm>
      </p:grpSpPr>
      <p:sp>
        <p:nvSpPr>
          <p:cNvPr id="333" name="Google Shape;333;p49"/>
          <p:cNvSpPr/>
          <p:nvPr/>
        </p:nvSpPr>
        <p:spPr>
          <a:xfrm rot="-5400000">
            <a:off x="-2711000" y="2711400"/>
            <a:ext cx="68576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34" name="Google Shape;334;p49"/>
          <p:cNvSpPr/>
          <p:nvPr/>
        </p:nvSpPr>
        <p:spPr>
          <a:xfrm rot="-5400000">
            <a:off x="8401200" y="3066675"/>
            <a:ext cx="68576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2624063220"/>
      </p:ext>
    </p:extLst>
  </p:cSld>
  <p:clrMapOvr>
    <a:masterClrMapping/>
  </p:clrMapOvr>
  <p:hf hdr="0" ftr="0" dt="0"/>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BE444-30D3-3109-0A34-34E0612EF907}"/>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99501B3-92C3-E28A-0ABF-5B589B3DC6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3A774A80-0F48-9451-735D-1378C54A57F1}"/>
              </a:ext>
            </a:extLst>
          </p:cNvPr>
          <p:cNvSpPr>
            <a:spLocks noGrp="1"/>
          </p:cNvSpPr>
          <p:nvPr>
            <p:ph type="dt" sz="half" idx="10"/>
          </p:nvPr>
        </p:nvSpPr>
        <p:spPr/>
        <p:txBody>
          <a:bodyPr/>
          <a:lstStyle/>
          <a:p>
            <a:fld id="{721DF1EF-7D24-486E-8F88-A72D0151F764}" type="datetimeFigureOut">
              <a:rPr lang="LID4096" smtClean="0"/>
              <a:t>11/05/2023</a:t>
            </a:fld>
            <a:endParaRPr lang="LID4096"/>
          </a:p>
        </p:txBody>
      </p:sp>
      <p:sp>
        <p:nvSpPr>
          <p:cNvPr id="5" name="Footer Placeholder 4">
            <a:extLst>
              <a:ext uri="{FF2B5EF4-FFF2-40B4-BE49-F238E27FC236}">
                <a16:creationId xmlns:a16="http://schemas.microsoft.com/office/drawing/2014/main" id="{B60A3879-3DC1-5A90-4482-0EC192C04F8E}"/>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FD0313BB-48B7-12FA-02F7-83E396FDD6BF}"/>
              </a:ext>
            </a:extLst>
          </p:cNvPr>
          <p:cNvSpPr>
            <a:spLocks noGrp="1"/>
          </p:cNvSpPr>
          <p:nvPr>
            <p:ph type="sldNum" sz="quarter" idx="12"/>
          </p:nvPr>
        </p:nvSpPr>
        <p:spPr/>
        <p:txBody>
          <a:bodyPr/>
          <a:lstStyle/>
          <a:p>
            <a:fld id="{804D035B-DCBD-4021-94DC-4CE6FF1CC1B1}" type="slidenum">
              <a:rPr lang="LID4096" smtClean="0"/>
              <a:t>‹nr.›</a:t>
            </a:fld>
            <a:endParaRPr lang="LID4096"/>
          </a:p>
        </p:txBody>
      </p:sp>
    </p:spTree>
    <p:extLst>
      <p:ext uri="{BB962C8B-B14F-4D97-AF65-F5344CB8AC3E}">
        <p14:creationId xmlns:p14="http://schemas.microsoft.com/office/powerpoint/2010/main" val="174691168"/>
      </p:ext>
    </p:extLst>
  </p:cSld>
  <p:clrMapOvr>
    <a:masterClrMapping/>
  </p:clrMapOvr>
  <p:hf hdr="0" ftr="0" dt="0"/>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9575B-C91C-F34D-D1EA-BFE76ED6F1D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51C76B96-11ED-1F47-0C19-C9F518A0C9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8FDABED-80FA-FA00-0CA8-8EF592731435}"/>
              </a:ext>
            </a:extLst>
          </p:cNvPr>
          <p:cNvSpPr>
            <a:spLocks noGrp="1"/>
          </p:cNvSpPr>
          <p:nvPr>
            <p:ph type="dt" sz="half" idx="10"/>
          </p:nvPr>
        </p:nvSpPr>
        <p:spPr/>
        <p:txBody>
          <a:bodyPr/>
          <a:lstStyle/>
          <a:p>
            <a:fld id="{721DF1EF-7D24-486E-8F88-A72D0151F764}" type="datetimeFigureOut">
              <a:rPr lang="LID4096" smtClean="0"/>
              <a:t>11/05/2023</a:t>
            </a:fld>
            <a:endParaRPr lang="LID4096"/>
          </a:p>
        </p:txBody>
      </p:sp>
      <p:sp>
        <p:nvSpPr>
          <p:cNvPr id="5" name="Footer Placeholder 4">
            <a:extLst>
              <a:ext uri="{FF2B5EF4-FFF2-40B4-BE49-F238E27FC236}">
                <a16:creationId xmlns:a16="http://schemas.microsoft.com/office/drawing/2014/main" id="{BA6D13E6-716F-2CBB-671D-5ACF24AA981C}"/>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07BE2887-FD1B-1253-3075-9C197CA7D909}"/>
              </a:ext>
            </a:extLst>
          </p:cNvPr>
          <p:cNvSpPr>
            <a:spLocks noGrp="1"/>
          </p:cNvSpPr>
          <p:nvPr>
            <p:ph type="sldNum" sz="quarter" idx="12"/>
          </p:nvPr>
        </p:nvSpPr>
        <p:spPr/>
        <p:txBody>
          <a:bodyPr/>
          <a:lstStyle/>
          <a:p>
            <a:fld id="{804D035B-DCBD-4021-94DC-4CE6FF1CC1B1}" type="slidenum">
              <a:rPr lang="LID4096" smtClean="0"/>
              <a:t>‹nr.›</a:t>
            </a:fld>
            <a:endParaRPr lang="LID4096"/>
          </a:p>
        </p:txBody>
      </p:sp>
    </p:spTree>
    <p:extLst>
      <p:ext uri="{BB962C8B-B14F-4D97-AF65-F5344CB8AC3E}">
        <p14:creationId xmlns:p14="http://schemas.microsoft.com/office/powerpoint/2010/main" val="3268568574"/>
      </p:ext>
    </p:extLst>
  </p:cSld>
  <p:clrMapOvr>
    <a:masterClrMapping/>
  </p:clrMapOvr>
  <p:hf hdr="0" ftr="0" dt="0"/>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338"/>
        <p:cNvGrpSpPr/>
        <p:nvPr/>
      </p:nvGrpSpPr>
      <p:grpSpPr>
        <a:xfrm>
          <a:off x="0" y="0"/>
          <a:ext cx="0" cy="0"/>
          <a:chOff x="0" y="0"/>
          <a:chExt cx="0" cy="0"/>
        </a:xfrm>
      </p:grpSpPr>
    </p:spTree>
    <p:extLst>
      <p:ext uri="{BB962C8B-B14F-4D97-AF65-F5344CB8AC3E}">
        <p14:creationId xmlns:p14="http://schemas.microsoft.com/office/powerpoint/2010/main" val="316380012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339"/>
        <p:cNvGrpSpPr/>
        <p:nvPr/>
      </p:nvGrpSpPr>
      <p:grpSpPr>
        <a:xfrm>
          <a:off x="0" y="0"/>
          <a:ext cx="0" cy="0"/>
          <a:chOff x="0" y="0"/>
          <a:chExt cx="0" cy="0"/>
        </a:xfrm>
      </p:grpSpPr>
      <p:sp>
        <p:nvSpPr>
          <p:cNvPr id="340" name="Google Shape;340;p52"/>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386297856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344"/>
        <p:cNvGrpSpPr/>
        <p:nvPr/>
      </p:nvGrpSpPr>
      <p:grpSpPr>
        <a:xfrm>
          <a:off x="0" y="0"/>
          <a:ext cx="0" cy="0"/>
          <a:chOff x="0" y="0"/>
          <a:chExt cx="0" cy="0"/>
        </a:xfrm>
      </p:grpSpPr>
    </p:spTree>
    <p:extLst>
      <p:ext uri="{BB962C8B-B14F-4D97-AF65-F5344CB8AC3E}">
        <p14:creationId xmlns:p14="http://schemas.microsoft.com/office/powerpoint/2010/main" val="7402420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345"/>
        <p:cNvGrpSpPr/>
        <p:nvPr/>
      </p:nvGrpSpPr>
      <p:grpSpPr>
        <a:xfrm>
          <a:off x="0" y="0"/>
          <a:ext cx="0" cy="0"/>
          <a:chOff x="0" y="0"/>
          <a:chExt cx="0" cy="0"/>
        </a:xfrm>
      </p:grpSpPr>
      <p:sp>
        <p:nvSpPr>
          <p:cNvPr id="346" name="Google Shape;346;p55"/>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12168721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Tree>
    <p:extLst>
      <p:ext uri="{BB962C8B-B14F-4D97-AF65-F5344CB8AC3E}">
        <p14:creationId xmlns:p14="http://schemas.microsoft.com/office/powerpoint/2010/main" val="156666249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2"/>
        <p:cNvGrpSpPr/>
        <p:nvPr/>
      </p:nvGrpSpPr>
      <p:grpSpPr>
        <a:xfrm>
          <a:off x="0" y="0"/>
          <a:ext cx="0" cy="0"/>
          <a:chOff x="0" y="0"/>
          <a:chExt cx="0" cy="0"/>
        </a:xfrm>
      </p:grpSpPr>
      <p:sp>
        <p:nvSpPr>
          <p:cNvPr id="53" name="Google Shape;53;p13"/>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4" name="Google Shape;54;p13"/>
          <p:cNvSpPr txBox="1">
            <a:spLocks noGrp="1"/>
          </p:cNvSpPr>
          <p:nvPr>
            <p:ph type="title"/>
          </p:nvPr>
        </p:nvSpPr>
        <p:spPr>
          <a:xfrm>
            <a:off x="2520400" y="2413817"/>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55" name="Google Shape;55;p13"/>
          <p:cNvSpPr txBox="1">
            <a:spLocks noGrp="1"/>
          </p:cNvSpPr>
          <p:nvPr>
            <p:ph type="title" idx="2" hasCustomPrompt="1"/>
          </p:nvPr>
        </p:nvSpPr>
        <p:spPr>
          <a:xfrm>
            <a:off x="1319651" y="2705833"/>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56" name="Google Shape;56;p13"/>
          <p:cNvSpPr txBox="1">
            <a:spLocks noGrp="1"/>
          </p:cNvSpPr>
          <p:nvPr>
            <p:ph type="subTitle" idx="1"/>
          </p:nvPr>
        </p:nvSpPr>
        <p:spPr>
          <a:xfrm>
            <a:off x="2520400" y="2876251"/>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57" name="Google Shape;57;p13"/>
          <p:cNvSpPr txBox="1">
            <a:spLocks noGrp="1"/>
          </p:cNvSpPr>
          <p:nvPr>
            <p:ph type="title" idx="3"/>
          </p:nvPr>
        </p:nvSpPr>
        <p:spPr>
          <a:xfrm>
            <a:off x="6556600" y="241381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58" name="Google Shape;58;p13"/>
          <p:cNvSpPr txBox="1">
            <a:spLocks noGrp="1"/>
          </p:cNvSpPr>
          <p:nvPr>
            <p:ph type="title" idx="4" hasCustomPrompt="1"/>
          </p:nvPr>
        </p:nvSpPr>
        <p:spPr>
          <a:xfrm>
            <a:off x="9773400" y="2705833"/>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59" name="Google Shape;59;p13"/>
          <p:cNvSpPr txBox="1">
            <a:spLocks noGrp="1"/>
          </p:cNvSpPr>
          <p:nvPr>
            <p:ph type="subTitle" idx="5"/>
          </p:nvPr>
        </p:nvSpPr>
        <p:spPr>
          <a:xfrm>
            <a:off x="6556600" y="2876251"/>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60" name="Google Shape;60;p13"/>
          <p:cNvSpPr txBox="1">
            <a:spLocks noGrp="1"/>
          </p:cNvSpPr>
          <p:nvPr>
            <p:ph type="title" idx="6"/>
          </p:nvPr>
        </p:nvSpPr>
        <p:spPr>
          <a:xfrm>
            <a:off x="2520133" y="4511367"/>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61" name="Google Shape;61;p13"/>
          <p:cNvSpPr txBox="1">
            <a:spLocks noGrp="1"/>
          </p:cNvSpPr>
          <p:nvPr>
            <p:ph type="title" idx="7" hasCustomPrompt="1"/>
          </p:nvPr>
        </p:nvSpPr>
        <p:spPr>
          <a:xfrm>
            <a:off x="1319651" y="4802700"/>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62" name="Google Shape;62;p13"/>
          <p:cNvSpPr txBox="1">
            <a:spLocks noGrp="1"/>
          </p:cNvSpPr>
          <p:nvPr>
            <p:ph type="subTitle" idx="8"/>
          </p:nvPr>
        </p:nvSpPr>
        <p:spPr>
          <a:xfrm>
            <a:off x="2520133" y="49739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63" name="Google Shape;63;p13"/>
          <p:cNvSpPr txBox="1">
            <a:spLocks noGrp="1"/>
          </p:cNvSpPr>
          <p:nvPr>
            <p:ph type="title" idx="9"/>
          </p:nvPr>
        </p:nvSpPr>
        <p:spPr>
          <a:xfrm>
            <a:off x="6556333" y="451136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64" name="Google Shape;64;p13"/>
          <p:cNvSpPr txBox="1">
            <a:spLocks noGrp="1"/>
          </p:cNvSpPr>
          <p:nvPr>
            <p:ph type="title" idx="13" hasCustomPrompt="1"/>
          </p:nvPr>
        </p:nvSpPr>
        <p:spPr>
          <a:xfrm>
            <a:off x="9773201" y="4802700"/>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65" name="Google Shape;65;p13"/>
          <p:cNvSpPr txBox="1">
            <a:spLocks noGrp="1"/>
          </p:cNvSpPr>
          <p:nvPr>
            <p:ph type="subTitle" idx="14"/>
          </p:nvPr>
        </p:nvSpPr>
        <p:spPr>
          <a:xfrm>
            <a:off x="6556333" y="4973933"/>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66" name="Google Shape;66;p13"/>
          <p:cNvSpPr txBox="1">
            <a:spLocks noGrp="1"/>
          </p:cNvSpPr>
          <p:nvPr>
            <p:ph type="title" idx="15"/>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1979352542"/>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67"/>
        <p:cNvGrpSpPr/>
        <p:nvPr/>
      </p:nvGrpSpPr>
      <p:grpSpPr>
        <a:xfrm>
          <a:off x="0" y="0"/>
          <a:ext cx="0" cy="0"/>
          <a:chOff x="0" y="0"/>
          <a:chExt cx="0" cy="0"/>
        </a:xfrm>
      </p:grpSpPr>
      <p:sp>
        <p:nvSpPr>
          <p:cNvPr id="68" name="Google Shape;68;p14"/>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9" name="Google Shape;69;p14"/>
          <p:cNvSpPr txBox="1">
            <a:spLocks noGrp="1"/>
          </p:cNvSpPr>
          <p:nvPr>
            <p:ph type="title"/>
          </p:nvPr>
        </p:nvSpPr>
        <p:spPr>
          <a:xfrm>
            <a:off x="2520400" y="2021751"/>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70" name="Google Shape;70;p14"/>
          <p:cNvSpPr txBox="1">
            <a:spLocks noGrp="1"/>
          </p:cNvSpPr>
          <p:nvPr>
            <p:ph type="title" idx="2" hasCustomPrompt="1"/>
          </p:nvPr>
        </p:nvSpPr>
        <p:spPr>
          <a:xfrm>
            <a:off x="1319651" y="1951367"/>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71" name="Google Shape;71;p14"/>
          <p:cNvSpPr txBox="1">
            <a:spLocks noGrp="1"/>
          </p:cNvSpPr>
          <p:nvPr>
            <p:ph type="subTitle" idx="1"/>
          </p:nvPr>
        </p:nvSpPr>
        <p:spPr>
          <a:xfrm>
            <a:off x="2520400" y="2484184"/>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72" name="Google Shape;72;p14"/>
          <p:cNvSpPr txBox="1">
            <a:spLocks noGrp="1"/>
          </p:cNvSpPr>
          <p:nvPr>
            <p:ph type="title" idx="3"/>
          </p:nvPr>
        </p:nvSpPr>
        <p:spPr>
          <a:xfrm>
            <a:off x="6556600" y="2021751"/>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73" name="Google Shape;73;p14"/>
          <p:cNvSpPr txBox="1">
            <a:spLocks noGrp="1"/>
          </p:cNvSpPr>
          <p:nvPr>
            <p:ph type="title" idx="4" hasCustomPrompt="1"/>
          </p:nvPr>
        </p:nvSpPr>
        <p:spPr>
          <a:xfrm>
            <a:off x="9773400" y="1951367"/>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74" name="Google Shape;74;p14"/>
          <p:cNvSpPr txBox="1">
            <a:spLocks noGrp="1"/>
          </p:cNvSpPr>
          <p:nvPr>
            <p:ph type="subTitle" idx="5"/>
          </p:nvPr>
        </p:nvSpPr>
        <p:spPr>
          <a:xfrm>
            <a:off x="6556600" y="2484184"/>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75" name="Google Shape;75;p14"/>
          <p:cNvSpPr txBox="1">
            <a:spLocks noGrp="1"/>
          </p:cNvSpPr>
          <p:nvPr>
            <p:ph type="title" idx="6"/>
          </p:nvPr>
        </p:nvSpPr>
        <p:spPr>
          <a:xfrm>
            <a:off x="2520133" y="3497167"/>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76" name="Google Shape;76;p14"/>
          <p:cNvSpPr txBox="1">
            <a:spLocks noGrp="1"/>
          </p:cNvSpPr>
          <p:nvPr>
            <p:ph type="title" idx="7" hasCustomPrompt="1"/>
          </p:nvPr>
        </p:nvSpPr>
        <p:spPr>
          <a:xfrm>
            <a:off x="1319651" y="3426767"/>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77" name="Google Shape;77;p14"/>
          <p:cNvSpPr txBox="1">
            <a:spLocks noGrp="1"/>
          </p:cNvSpPr>
          <p:nvPr>
            <p:ph type="subTitle" idx="8"/>
          </p:nvPr>
        </p:nvSpPr>
        <p:spPr>
          <a:xfrm>
            <a:off x="2520133" y="3959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78" name="Google Shape;78;p14"/>
          <p:cNvSpPr txBox="1">
            <a:spLocks noGrp="1"/>
          </p:cNvSpPr>
          <p:nvPr>
            <p:ph type="title" idx="9"/>
          </p:nvPr>
        </p:nvSpPr>
        <p:spPr>
          <a:xfrm>
            <a:off x="6556333" y="349716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79" name="Google Shape;79;p14"/>
          <p:cNvSpPr txBox="1">
            <a:spLocks noGrp="1"/>
          </p:cNvSpPr>
          <p:nvPr>
            <p:ph type="title" idx="13" hasCustomPrompt="1"/>
          </p:nvPr>
        </p:nvSpPr>
        <p:spPr>
          <a:xfrm>
            <a:off x="9773201" y="3426767"/>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80" name="Google Shape;80;p14"/>
          <p:cNvSpPr txBox="1">
            <a:spLocks noGrp="1"/>
          </p:cNvSpPr>
          <p:nvPr>
            <p:ph type="subTitle" idx="14"/>
          </p:nvPr>
        </p:nvSpPr>
        <p:spPr>
          <a:xfrm>
            <a:off x="6556333" y="3959733"/>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81" name="Google Shape;81;p14"/>
          <p:cNvSpPr txBox="1">
            <a:spLocks noGrp="1"/>
          </p:cNvSpPr>
          <p:nvPr>
            <p:ph type="title" idx="15"/>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82" name="Google Shape;82;p14"/>
          <p:cNvSpPr txBox="1">
            <a:spLocks noGrp="1"/>
          </p:cNvSpPr>
          <p:nvPr>
            <p:ph type="title" idx="16"/>
          </p:nvPr>
        </p:nvSpPr>
        <p:spPr>
          <a:xfrm>
            <a:off x="2520133" y="50297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83" name="Google Shape;83;p14"/>
          <p:cNvSpPr txBox="1">
            <a:spLocks noGrp="1"/>
          </p:cNvSpPr>
          <p:nvPr>
            <p:ph type="title" idx="17" hasCustomPrompt="1"/>
          </p:nvPr>
        </p:nvSpPr>
        <p:spPr>
          <a:xfrm>
            <a:off x="1319651" y="4959300"/>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84" name="Google Shape;84;p14"/>
          <p:cNvSpPr txBox="1">
            <a:spLocks noGrp="1"/>
          </p:cNvSpPr>
          <p:nvPr>
            <p:ph type="subTitle" idx="18"/>
          </p:nvPr>
        </p:nvSpPr>
        <p:spPr>
          <a:xfrm>
            <a:off x="2520133" y="5492267"/>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85" name="Google Shape;85;p14"/>
          <p:cNvSpPr txBox="1">
            <a:spLocks noGrp="1"/>
          </p:cNvSpPr>
          <p:nvPr>
            <p:ph type="title" idx="19"/>
          </p:nvPr>
        </p:nvSpPr>
        <p:spPr>
          <a:xfrm>
            <a:off x="6556333" y="5029700"/>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86" name="Google Shape;86;p14"/>
          <p:cNvSpPr txBox="1">
            <a:spLocks noGrp="1"/>
          </p:cNvSpPr>
          <p:nvPr>
            <p:ph type="title" idx="20" hasCustomPrompt="1"/>
          </p:nvPr>
        </p:nvSpPr>
        <p:spPr>
          <a:xfrm>
            <a:off x="9773201" y="4959300"/>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87" name="Google Shape;87;p14"/>
          <p:cNvSpPr txBox="1">
            <a:spLocks noGrp="1"/>
          </p:cNvSpPr>
          <p:nvPr>
            <p:ph type="subTitle" idx="21"/>
          </p:nvPr>
        </p:nvSpPr>
        <p:spPr>
          <a:xfrm>
            <a:off x="6556333" y="5492267"/>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Tree>
    <p:extLst>
      <p:ext uri="{BB962C8B-B14F-4D97-AF65-F5344CB8AC3E}">
        <p14:creationId xmlns:p14="http://schemas.microsoft.com/office/powerpoint/2010/main" val="18076235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8"/>
        <p:cNvGrpSpPr/>
        <p:nvPr/>
      </p:nvGrpSpPr>
      <p:grpSpPr>
        <a:xfrm>
          <a:off x="0" y="0"/>
          <a:ext cx="0" cy="0"/>
          <a:chOff x="0" y="0"/>
          <a:chExt cx="0" cy="0"/>
        </a:xfrm>
      </p:grpSpPr>
      <p:sp>
        <p:nvSpPr>
          <p:cNvPr id="89" name="Google Shape;89;p15"/>
          <p:cNvSpPr/>
          <p:nvPr/>
        </p:nvSpPr>
        <p:spPr>
          <a:xfrm>
            <a:off x="0" y="3854633"/>
            <a:ext cx="12192000" cy="3003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0" name="Google Shape;90;p15"/>
          <p:cNvSpPr txBox="1">
            <a:spLocks noGrp="1"/>
          </p:cNvSpPr>
          <p:nvPr>
            <p:ph type="title"/>
          </p:nvPr>
        </p:nvSpPr>
        <p:spPr>
          <a:xfrm>
            <a:off x="3053367" y="2510100"/>
            <a:ext cx="6085200" cy="70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rPr lang="en-US"/>
              <a:t>Click to edit Master title style</a:t>
            </a:r>
            <a:endParaRPr/>
          </a:p>
        </p:txBody>
      </p:sp>
      <p:sp>
        <p:nvSpPr>
          <p:cNvPr id="91" name="Google Shape;91;p15"/>
          <p:cNvSpPr txBox="1">
            <a:spLocks noGrp="1"/>
          </p:cNvSpPr>
          <p:nvPr>
            <p:ph type="subTitle" idx="1"/>
          </p:nvPr>
        </p:nvSpPr>
        <p:spPr>
          <a:xfrm>
            <a:off x="2394800" y="796900"/>
            <a:ext cx="7402400" cy="171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933"/>
            </a:lvl1pPr>
            <a:lvl2pPr lvl="1" algn="ctr" rtl="0">
              <a:lnSpc>
                <a:spcPct val="100000"/>
              </a:lnSpc>
              <a:spcBef>
                <a:spcPts val="0"/>
              </a:spcBef>
              <a:spcAft>
                <a:spcPts val="0"/>
              </a:spcAft>
              <a:buSzPts val="2500"/>
              <a:buNone/>
              <a:defRPr sz="3333"/>
            </a:lvl2pPr>
            <a:lvl3pPr lvl="2" algn="ctr" rtl="0">
              <a:lnSpc>
                <a:spcPct val="100000"/>
              </a:lnSpc>
              <a:spcBef>
                <a:spcPts val="0"/>
              </a:spcBef>
              <a:spcAft>
                <a:spcPts val="0"/>
              </a:spcAft>
              <a:buSzPts val="2500"/>
              <a:buNone/>
              <a:defRPr sz="3333"/>
            </a:lvl3pPr>
            <a:lvl4pPr lvl="3" algn="ctr" rtl="0">
              <a:lnSpc>
                <a:spcPct val="100000"/>
              </a:lnSpc>
              <a:spcBef>
                <a:spcPts val="0"/>
              </a:spcBef>
              <a:spcAft>
                <a:spcPts val="0"/>
              </a:spcAft>
              <a:buSzPts val="2500"/>
              <a:buNone/>
              <a:defRPr sz="3333"/>
            </a:lvl4pPr>
            <a:lvl5pPr lvl="4" algn="ctr" rtl="0">
              <a:lnSpc>
                <a:spcPct val="100000"/>
              </a:lnSpc>
              <a:spcBef>
                <a:spcPts val="0"/>
              </a:spcBef>
              <a:spcAft>
                <a:spcPts val="0"/>
              </a:spcAft>
              <a:buSzPts val="2500"/>
              <a:buNone/>
              <a:defRPr sz="3333"/>
            </a:lvl5pPr>
            <a:lvl6pPr lvl="5" algn="ctr" rtl="0">
              <a:lnSpc>
                <a:spcPct val="100000"/>
              </a:lnSpc>
              <a:spcBef>
                <a:spcPts val="0"/>
              </a:spcBef>
              <a:spcAft>
                <a:spcPts val="0"/>
              </a:spcAft>
              <a:buSzPts val="2500"/>
              <a:buNone/>
              <a:defRPr sz="3333"/>
            </a:lvl6pPr>
            <a:lvl7pPr lvl="6" algn="ctr" rtl="0">
              <a:lnSpc>
                <a:spcPct val="100000"/>
              </a:lnSpc>
              <a:spcBef>
                <a:spcPts val="0"/>
              </a:spcBef>
              <a:spcAft>
                <a:spcPts val="0"/>
              </a:spcAft>
              <a:buSzPts val="2500"/>
              <a:buNone/>
              <a:defRPr sz="3333"/>
            </a:lvl7pPr>
            <a:lvl8pPr lvl="7" algn="ctr" rtl="0">
              <a:lnSpc>
                <a:spcPct val="100000"/>
              </a:lnSpc>
              <a:spcBef>
                <a:spcPts val="0"/>
              </a:spcBef>
              <a:spcAft>
                <a:spcPts val="0"/>
              </a:spcAft>
              <a:buSzPts val="2500"/>
              <a:buNone/>
              <a:defRPr sz="3333"/>
            </a:lvl8pPr>
            <a:lvl9pPr lvl="8" algn="ctr" rtl="0">
              <a:lnSpc>
                <a:spcPct val="100000"/>
              </a:lnSpc>
              <a:spcBef>
                <a:spcPts val="0"/>
              </a:spcBef>
              <a:spcAft>
                <a:spcPts val="0"/>
              </a:spcAft>
              <a:buSzPts val="2500"/>
              <a:buNone/>
              <a:defRPr sz="3333"/>
            </a:lvl9pPr>
          </a:lstStyle>
          <a:p>
            <a:r>
              <a:rPr lang="en-US"/>
              <a:t>Click to edit Master subtitle style</a:t>
            </a:r>
            <a:endParaRPr/>
          </a:p>
        </p:txBody>
      </p:sp>
    </p:spTree>
    <p:extLst>
      <p:ext uri="{BB962C8B-B14F-4D97-AF65-F5344CB8AC3E}">
        <p14:creationId xmlns:p14="http://schemas.microsoft.com/office/powerpoint/2010/main" val="116825942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1">
  <p:cSld name="Quote 1">
    <p:spTree>
      <p:nvGrpSpPr>
        <p:cNvPr id="1" name="Shape 92"/>
        <p:cNvGrpSpPr/>
        <p:nvPr/>
      </p:nvGrpSpPr>
      <p:grpSpPr>
        <a:xfrm>
          <a:off x="0" y="0"/>
          <a:ext cx="0" cy="0"/>
          <a:chOff x="0" y="0"/>
          <a:chExt cx="0" cy="0"/>
        </a:xfrm>
      </p:grpSpPr>
      <p:sp>
        <p:nvSpPr>
          <p:cNvPr id="93" name="Google Shape;93;p16"/>
          <p:cNvSpPr/>
          <p:nvPr/>
        </p:nvSpPr>
        <p:spPr>
          <a:xfrm>
            <a:off x="5634267" y="233"/>
            <a:ext cx="655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4" name="Google Shape;94;p16"/>
          <p:cNvSpPr txBox="1">
            <a:spLocks noGrp="1"/>
          </p:cNvSpPr>
          <p:nvPr>
            <p:ph type="title"/>
          </p:nvPr>
        </p:nvSpPr>
        <p:spPr>
          <a:xfrm>
            <a:off x="6325833" y="4839733"/>
            <a:ext cx="4915200" cy="709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rPr lang="en-US"/>
              <a:t>Click to edit Master title style</a:t>
            </a:r>
            <a:endParaRPr/>
          </a:p>
        </p:txBody>
      </p:sp>
      <p:sp>
        <p:nvSpPr>
          <p:cNvPr id="95" name="Google Shape;95;p16"/>
          <p:cNvSpPr txBox="1">
            <a:spLocks noGrp="1"/>
          </p:cNvSpPr>
          <p:nvPr>
            <p:ph type="subTitle" idx="1"/>
          </p:nvPr>
        </p:nvSpPr>
        <p:spPr>
          <a:xfrm>
            <a:off x="6325833" y="1752533"/>
            <a:ext cx="4915200" cy="2550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933"/>
            </a:lvl1pPr>
            <a:lvl2pPr lvl="1" rtl="0">
              <a:lnSpc>
                <a:spcPct val="100000"/>
              </a:lnSpc>
              <a:spcBef>
                <a:spcPts val="0"/>
              </a:spcBef>
              <a:spcAft>
                <a:spcPts val="0"/>
              </a:spcAft>
              <a:buSzPts val="2500"/>
              <a:buNone/>
              <a:defRPr sz="3333"/>
            </a:lvl2pPr>
            <a:lvl3pPr lvl="2" rtl="0">
              <a:lnSpc>
                <a:spcPct val="100000"/>
              </a:lnSpc>
              <a:spcBef>
                <a:spcPts val="0"/>
              </a:spcBef>
              <a:spcAft>
                <a:spcPts val="0"/>
              </a:spcAft>
              <a:buSzPts val="2500"/>
              <a:buNone/>
              <a:defRPr sz="3333"/>
            </a:lvl3pPr>
            <a:lvl4pPr lvl="3" rtl="0">
              <a:lnSpc>
                <a:spcPct val="100000"/>
              </a:lnSpc>
              <a:spcBef>
                <a:spcPts val="0"/>
              </a:spcBef>
              <a:spcAft>
                <a:spcPts val="0"/>
              </a:spcAft>
              <a:buSzPts val="2500"/>
              <a:buNone/>
              <a:defRPr sz="3333"/>
            </a:lvl4pPr>
            <a:lvl5pPr lvl="4" rtl="0">
              <a:lnSpc>
                <a:spcPct val="100000"/>
              </a:lnSpc>
              <a:spcBef>
                <a:spcPts val="0"/>
              </a:spcBef>
              <a:spcAft>
                <a:spcPts val="0"/>
              </a:spcAft>
              <a:buSzPts val="2500"/>
              <a:buNone/>
              <a:defRPr sz="3333"/>
            </a:lvl5pPr>
            <a:lvl6pPr lvl="5" rtl="0">
              <a:lnSpc>
                <a:spcPct val="100000"/>
              </a:lnSpc>
              <a:spcBef>
                <a:spcPts val="0"/>
              </a:spcBef>
              <a:spcAft>
                <a:spcPts val="0"/>
              </a:spcAft>
              <a:buSzPts val="2500"/>
              <a:buNone/>
              <a:defRPr sz="3333"/>
            </a:lvl6pPr>
            <a:lvl7pPr lvl="6" rtl="0">
              <a:lnSpc>
                <a:spcPct val="100000"/>
              </a:lnSpc>
              <a:spcBef>
                <a:spcPts val="0"/>
              </a:spcBef>
              <a:spcAft>
                <a:spcPts val="0"/>
              </a:spcAft>
              <a:buSzPts val="2500"/>
              <a:buNone/>
              <a:defRPr sz="3333"/>
            </a:lvl7pPr>
            <a:lvl8pPr lvl="7" rtl="0">
              <a:lnSpc>
                <a:spcPct val="100000"/>
              </a:lnSpc>
              <a:spcBef>
                <a:spcPts val="0"/>
              </a:spcBef>
              <a:spcAft>
                <a:spcPts val="0"/>
              </a:spcAft>
              <a:buSzPts val="2500"/>
              <a:buNone/>
              <a:defRPr sz="3333"/>
            </a:lvl8pPr>
            <a:lvl9pPr lvl="8" rtl="0">
              <a:lnSpc>
                <a:spcPct val="100000"/>
              </a:lnSpc>
              <a:spcBef>
                <a:spcPts val="0"/>
              </a:spcBef>
              <a:spcAft>
                <a:spcPts val="0"/>
              </a:spcAft>
              <a:buSzPts val="2500"/>
              <a:buNone/>
              <a:defRPr sz="3333"/>
            </a:lvl9pPr>
          </a:lstStyle>
          <a:p>
            <a:r>
              <a:rPr lang="en-US"/>
              <a:t>Click to edit Master subtitle style</a:t>
            </a:r>
            <a:endParaRPr/>
          </a:p>
        </p:txBody>
      </p:sp>
    </p:spTree>
    <p:extLst>
      <p:ext uri="{BB962C8B-B14F-4D97-AF65-F5344CB8AC3E}">
        <p14:creationId xmlns:p14="http://schemas.microsoft.com/office/powerpoint/2010/main" val="1165294598"/>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96"/>
        <p:cNvGrpSpPr/>
        <p:nvPr/>
      </p:nvGrpSpPr>
      <p:grpSpPr>
        <a:xfrm>
          <a:off x="0" y="0"/>
          <a:ext cx="0" cy="0"/>
          <a:chOff x="0" y="0"/>
          <a:chExt cx="0" cy="0"/>
        </a:xfrm>
      </p:grpSpPr>
      <p:sp>
        <p:nvSpPr>
          <p:cNvPr id="97" name="Google Shape;97;p17"/>
          <p:cNvSpPr txBox="1">
            <a:spLocks noGrp="1"/>
          </p:cNvSpPr>
          <p:nvPr>
            <p:ph type="subTitle" idx="1"/>
          </p:nvPr>
        </p:nvSpPr>
        <p:spPr>
          <a:xfrm>
            <a:off x="960000" y="3629733"/>
            <a:ext cx="3876800" cy="170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98" name="Google Shape;98;p17"/>
          <p:cNvSpPr txBox="1">
            <a:spLocks noGrp="1"/>
          </p:cNvSpPr>
          <p:nvPr>
            <p:ph type="title"/>
          </p:nvPr>
        </p:nvSpPr>
        <p:spPr>
          <a:xfrm>
            <a:off x="956633" y="1620833"/>
            <a:ext cx="4515600" cy="1411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1715281571"/>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99"/>
        <p:cNvGrpSpPr/>
        <p:nvPr/>
      </p:nvGrpSpPr>
      <p:grpSpPr>
        <a:xfrm>
          <a:off x="0" y="0"/>
          <a:ext cx="0" cy="0"/>
          <a:chOff x="0" y="0"/>
          <a:chExt cx="0" cy="0"/>
        </a:xfrm>
      </p:grpSpPr>
      <p:sp>
        <p:nvSpPr>
          <p:cNvPr id="100" name="Google Shape;100;p18"/>
          <p:cNvSpPr txBox="1">
            <a:spLocks noGrp="1"/>
          </p:cNvSpPr>
          <p:nvPr>
            <p:ph type="subTitle" idx="1"/>
          </p:nvPr>
        </p:nvSpPr>
        <p:spPr>
          <a:xfrm>
            <a:off x="6064884" y="4661867"/>
            <a:ext cx="4929200" cy="141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01" name="Google Shape;101;p18"/>
          <p:cNvSpPr txBox="1">
            <a:spLocks noGrp="1"/>
          </p:cNvSpPr>
          <p:nvPr>
            <p:ph type="title"/>
          </p:nvPr>
        </p:nvSpPr>
        <p:spPr>
          <a:xfrm>
            <a:off x="1197851" y="4661867"/>
            <a:ext cx="4515600" cy="1411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4292677209"/>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02"/>
        <p:cNvGrpSpPr/>
        <p:nvPr/>
      </p:nvGrpSpPr>
      <p:grpSpPr>
        <a:xfrm>
          <a:off x="0" y="0"/>
          <a:ext cx="0" cy="0"/>
          <a:chOff x="0" y="0"/>
          <a:chExt cx="0" cy="0"/>
        </a:xfrm>
      </p:grpSpPr>
      <p:sp>
        <p:nvSpPr>
          <p:cNvPr id="103" name="Google Shape;103;p19"/>
          <p:cNvSpPr/>
          <p:nvPr/>
        </p:nvSpPr>
        <p:spPr>
          <a:xfrm>
            <a:off x="0" y="0"/>
            <a:ext cx="6107200" cy="32624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 name="Google Shape;104;p19"/>
          <p:cNvSpPr txBox="1">
            <a:spLocks noGrp="1"/>
          </p:cNvSpPr>
          <p:nvPr>
            <p:ph type="title"/>
          </p:nvPr>
        </p:nvSpPr>
        <p:spPr>
          <a:xfrm>
            <a:off x="950967" y="3703100"/>
            <a:ext cx="4390000" cy="829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r>
              <a:rPr lang="en-US"/>
              <a:t>Click to edit Master title style</a:t>
            </a:r>
            <a:endParaRPr/>
          </a:p>
        </p:txBody>
      </p:sp>
      <p:sp>
        <p:nvSpPr>
          <p:cNvPr id="105" name="Google Shape;105;p19"/>
          <p:cNvSpPr txBox="1">
            <a:spLocks noGrp="1"/>
          </p:cNvSpPr>
          <p:nvPr>
            <p:ph type="title" idx="2" hasCustomPrompt="1"/>
          </p:nvPr>
        </p:nvSpPr>
        <p:spPr>
          <a:xfrm>
            <a:off x="950967" y="1409267"/>
            <a:ext cx="4390000" cy="1542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7733"/>
            </a:lvl1pPr>
            <a:lvl2pPr lvl="1" rtl="0">
              <a:spcBef>
                <a:spcPts val="0"/>
              </a:spcBef>
              <a:spcAft>
                <a:spcPts val="0"/>
              </a:spcAft>
              <a:buSzPts val="6000"/>
              <a:buNone/>
              <a:defRPr sz="8000"/>
            </a:lvl2pPr>
            <a:lvl3pPr lvl="2" rtl="0">
              <a:spcBef>
                <a:spcPts val="0"/>
              </a:spcBef>
              <a:spcAft>
                <a:spcPts val="0"/>
              </a:spcAft>
              <a:buSzPts val="6000"/>
              <a:buNone/>
              <a:defRPr sz="8000"/>
            </a:lvl3pPr>
            <a:lvl4pPr lvl="3" rtl="0">
              <a:spcBef>
                <a:spcPts val="0"/>
              </a:spcBef>
              <a:spcAft>
                <a:spcPts val="0"/>
              </a:spcAft>
              <a:buSzPts val="6000"/>
              <a:buNone/>
              <a:defRPr sz="8000"/>
            </a:lvl4pPr>
            <a:lvl5pPr lvl="4" rtl="0">
              <a:spcBef>
                <a:spcPts val="0"/>
              </a:spcBef>
              <a:spcAft>
                <a:spcPts val="0"/>
              </a:spcAft>
              <a:buSzPts val="6000"/>
              <a:buNone/>
              <a:defRPr sz="8000"/>
            </a:lvl5pPr>
            <a:lvl6pPr lvl="5" rtl="0">
              <a:spcBef>
                <a:spcPts val="0"/>
              </a:spcBef>
              <a:spcAft>
                <a:spcPts val="0"/>
              </a:spcAft>
              <a:buSzPts val="6000"/>
              <a:buNone/>
              <a:defRPr sz="8000"/>
            </a:lvl6pPr>
            <a:lvl7pPr lvl="6" rtl="0">
              <a:spcBef>
                <a:spcPts val="0"/>
              </a:spcBef>
              <a:spcAft>
                <a:spcPts val="0"/>
              </a:spcAft>
              <a:buSzPts val="6000"/>
              <a:buNone/>
              <a:defRPr sz="8000"/>
            </a:lvl7pPr>
            <a:lvl8pPr lvl="7" rtl="0">
              <a:spcBef>
                <a:spcPts val="0"/>
              </a:spcBef>
              <a:spcAft>
                <a:spcPts val="0"/>
              </a:spcAft>
              <a:buSzPts val="6000"/>
              <a:buNone/>
              <a:defRPr sz="8000"/>
            </a:lvl8pPr>
            <a:lvl9pPr lvl="8" rtl="0">
              <a:spcBef>
                <a:spcPts val="0"/>
              </a:spcBef>
              <a:spcAft>
                <a:spcPts val="0"/>
              </a:spcAft>
              <a:buSzPts val="6000"/>
              <a:buNone/>
              <a:defRPr sz="8000"/>
            </a:lvl9pPr>
          </a:lstStyle>
          <a:p>
            <a:r>
              <a:t>xx%</a:t>
            </a:r>
          </a:p>
        </p:txBody>
      </p:sp>
      <p:sp>
        <p:nvSpPr>
          <p:cNvPr id="106" name="Google Shape;106;p19"/>
          <p:cNvSpPr txBox="1">
            <a:spLocks noGrp="1"/>
          </p:cNvSpPr>
          <p:nvPr>
            <p:ph type="subTitle" idx="1"/>
          </p:nvPr>
        </p:nvSpPr>
        <p:spPr>
          <a:xfrm>
            <a:off x="950967" y="4579167"/>
            <a:ext cx="4390000" cy="73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133">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461356887"/>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07"/>
        <p:cNvGrpSpPr/>
        <p:nvPr/>
      </p:nvGrpSpPr>
      <p:grpSpPr>
        <a:xfrm>
          <a:off x="0" y="0"/>
          <a:ext cx="0" cy="0"/>
          <a:chOff x="0" y="0"/>
          <a:chExt cx="0" cy="0"/>
        </a:xfrm>
      </p:grpSpPr>
      <p:sp>
        <p:nvSpPr>
          <p:cNvPr id="108" name="Google Shape;108;p20"/>
          <p:cNvSpPr/>
          <p:nvPr/>
        </p:nvSpPr>
        <p:spPr>
          <a:xfrm>
            <a:off x="0" y="0"/>
            <a:ext cx="12192000" cy="41948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9" name="Google Shape;109;p20"/>
          <p:cNvSpPr txBox="1">
            <a:spLocks noGrp="1"/>
          </p:cNvSpPr>
          <p:nvPr>
            <p:ph type="title" hasCustomPrompt="1"/>
          </p:nvPr>
        </p:nvSpPr>
        <p:spPr>
          <a:xfrm>
            <a:off x="1997000" y="1356567"/>
            <a:ext cx="8198000" cy="201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14933"/>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
        <p:nvSpPr>
          <p:cNvPr id="110" name="Google Shape;110;p20"/>
          <p:cNvSpPr txBox="1">
            <a:spLocks noGrp="1"/>
          </p:cNvSpPr>
          <p:nvPr>
            <p:ph type="subTitle" idx="1"/>
          </p:nvPr>
        </p:nvSpPr>
        <p:spPr>
          <a:xfrm>
            <a:off x="6473951" y="4850900"/>
            <a:ext cx="4006000" cy="967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1" name="Google Shape;111;p20"/>
          <p:cNvSpPr txBox="1">
            <a:spLocks noGrp="1"/>
          </p:cNvSpPr>
          <p:nvPr>
            <p:ph type="subTitle" idx="2"/>
          </p:nvPr>
        </p:nvSpPr>
        <p:spPr>
          <a:xfrm>
            <a:off x="1712051" y="4850900"/>
            <a:ext cx="4006000" cy="96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2051163715"/>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6722533" y="3398300"/>
            <a:ext cx="3582800" cy="8292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US"/>
              <a:t>Click to edit Master title style</a:t>
            </a:r>
            <a:endParaRPr/>
          </a:p>
        </p:txBody>
      </p:sp>
      <p:sp>
        <p:nvSpPr>
          <p:cNvPr id="14" name="Google Shape;14;p3"/>
          <p:cNvSpPr txBox="1">
            <a:spLocks noGrp="1"/>
          </p:cNvSpPr>
          <p:nvPr>
            <p:ph type="title" idx="2" hasCustomPrompt="1"/>
          </p:nvPr>
        </p:nvSpPr>
        <p:spPr>
          <a:xfrm>
            <a:off x="6577267" y="1554567"/>
            <a:ext cx="5614800" cy="15424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6000"/>
              <a:buNone/>
              <a:defRPr sz="7733"/>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5" name="Google Shape;15;p3"/>
          <p:cNvSpPr txBox="1">
            <a:spLocks noGrp="1"/>
          </p:cNvSpPr>
          <p:nvPr>
            <p:ph type="subTitle" idx="1"/>
          </p:nvPr>
        </p:nvSpPr>
        <p:spPr>
          <a:xfrm>
            <a:off x="6722533" y="4274367"/>
            <a:ext cx="3582800" cy="73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133">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6" name="Google Shape;16;p3"/>
          <p:cNvSpPr/>
          <p:nvPr/>
        </p:nvSpPr>
        <p:spPr>
          <a:xfrm>
            <a:off x="0" y="0"/>
            <a:ext cx="60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58401900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112"/>
        <p:cNvGrpSpPr/>
        <p:nvPr/>
      </p:nvGrpSpPr>
      <p:grpSpPr>
        <a:xfrm>
          <a:off x="0" y="0"/>
          <a:ext cx="0" cy="0"/>
          <a:chOff x="0" y="0"/>
          <a:chExt cx="0" cy="0"/>
        </a:xfrm>
      </p:grpSpPr>
      <p:sp>
        <p:nvSpPr>
          <p:cNvPr id="113" name="Google Shape;113;p21"/>
          <p:cNvSpPr txBox="1">
            <a:spLocks noGrp="1"/>
          </p:cNvSpPr>
          <p:nvPr>
            <p:ph type="title" hasCustomPrompt="1"/>
          </p:nvPr>
        </p:nvSpPr>
        <p:spPr>
          <a:xfrm>
            <a:off x="950967" y="1125117"/>
            <a:ext cx="4998800" cy="9412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14" name="Google Shape;114;p21"/>
          <p:cNvSpPr txBox="1">
            <a:spLocks noGrp="1"/>
          </p:cNvSpPr>
          <p:nvPr>
            <p:ph type="subTitle" idx="1"/>
          </p:nvPr>
        </p:nvSpPr>
        <p:spPr>
          <a:xfrm>
            <a:off x="950967" y="2066484"/>
            <a:ext cx="4998800" cy="59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15" name="Google Shape;115;p21"/>
          <p:cNvSpPr txBox="1">
            <a:spLocks noGrp="1"/>
          </p:cNvSpPr>
          <p:nvPr>
            <p:ph type="title" idx="2" hasCustomPrompt="1"/>
          </p:nvPr>
        </p:nvSpPr>
        <p:spPr>
          <a:xfrm>
            <a:off x="6242233" y="1125117"/>
            <a:ext cx="4998800" cy="941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16" name="Google Shape;116;p21"/>
          <p:cNvSpPr txBox="1">
            <a:spLocks noGrp="1"/>
          </p:cNvSpPr>
          <p:nvPr>
            <p:ph type="subTitle" idx="3"/>
          </p:nvPr>
        </p:nvSpPr>
        <p:spPr>
          <a:xfrm>
            <a:off x="6242233" y="2066477"/>
            <a:ext cx="4998800" cy="593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17" name="Google Shape;117;p21"/>
          <p:cNvSpPr txBox="1">
            <a:spLocks noGrp="1"/>
          </p:cNvSpPr>
          <p:nvPr>
            <p:ph type="title" idx="4" hasCustomPrompt="1"/>
          </p:nvPr>
        </p:nvSpPr>
        <p:spPr>
          <a:xfrm>
            <a:off x="6242233" y="4197967"/>
            <a:ext cx="4998800" cy="941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18" name="Google Shape;118;p21"/>
          <p:cNvSpPr txBox="1">
            <a:spLocks noGrp="1"/>
          </p:cNvSpPr>
          <p:nvPr>
            <p:ph type="subTitle" idx="5"/>
          </p:nvPr>
        </p:nvSpPr>
        <p:spPr>
          <a:xfrm>
            <a:off x="6242233" y="5139311"/>
            <a:ext cx="4998800" cy="593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26602863"/>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2">
  <p:cSld name="Numbers and text 2">
    <p:spTree>
      <p:nvGrpSpPr>
        <p:cNvPr id="1" name="Shape 119"/>
        <p:cNvGrpSpPr/>
        <p:nvPr/>
      </p:nvGrpSpPr>
      <p:grpSpPr>
        <a:xfrm>
          <a:off x="0" y="0"/>
          <a:ext cx="0" cy="0"/>
          <a:chOff x="0" y="0"/>
          <a:chExt cx="0" cy="0"/>
        </a:xfrm>
      </p:grpSpPr>
      <p:sp>
        <p:nvSpPr>
          <p:cNvPr id="120" name="Google Shape;120;p22"/>
          <p:cNvSpPr txBox="1">
            <a:spLocks noGrp="1"/>
          </p:cNvSpPr>
          <p:nvPr>
            <p:ph type="title" hasCustomPrompt="1"/>
          </p:nvPr>
        </p:nvSpPr>
        <p:spPr>
          <a:xfrm>
            <a:off x="1712000" y="720000"/>
            <a:ext cx="8768000" cy="11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21" name="Google Shape;121;p22"/>
          <p:cNvSpPr txBox="1">
            <a:spLocks noGrp="1"/>
          </p:cNvSpPr>
          <p:nvPr>
            <p:ph type="subTitle" idx="1"/>
          </p:nvPr>
        </p:nvSpPr>
        <p:spPr>
          <a:xfrm>
            <a:off x="1712000" y="1661367"/>
            <a:ext cx="8768000" cy="5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22" name="Google Shape;122;p22"/>
          <p:cNvSpPr txBox="1">
            <a:spLocks noGrp="1"/>
          </p:cNvSpPr>
          <p:nvPr>
            <p:ph type="title" idx="2" hasCustomPrompt="1"/>
          </p:nvPr>
        </p:nvSpPr>
        <p:spPr>
          <a:xfrm>
            <a:off x="1712000" y="2661517"/>
            <a:ext cx="8768000" cy="11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23" name="Google Shape;123;p22"/>
          <p:cNvSpPr txBox="1">
            <a:spLocks noGrp="1"/>
          </p:cNvSpPr>
          <p:nvPr>
            <p:ph type="subTitle" idx="3"/>
          </p:nvPr>
        </p:nvSpPr>
        <p:spPr>
          <a:xfrm>
            <a:off x="1712000" y="3602884"/>
            <a:ext cx="8768000" cy="5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24" name="Google Shape;124;p22"/>
          <p:cNvSpPr txBox="1">
            <a:spLocks noGrp="1"/>
          </p:cNvSpPr>
          <p:nvPr>
            <p:ph type="title" idx="4" hasCustomPrompt="1"/>
          </p:nvPr>
        </p:nvSpPr>
        <p:spPr>
          <a:xfrm>
            <a:off x="1712000" y="4603051"/>
            <a:ext cx="8768000" cy="11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25" name="Google Shape;125;p22"/>
          <p:cNvSpPr txBox="1">
            <a:spLocks noGrp="1"/>
          </p:cNvSpPr>
          <p:nvPr>
            <p:ph type="subTitle" idx="5"/>
          </p:nvPr>
        </p:nvSpPr>
        <p:spPr>
          <a:xfrm>
            <a:off x="1712000" y="5544417"/>
            <a:ext cx="8768000" cy="5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26" name="Google Shape;126;p22"/>
          <p:cNvSpPr/>
          <p:nvPr/>
        </p:nvSpPr>
        <p:spPr>
          <a:xfrm>
            <a:off x="0" y="0"/>
            <a:ext cx="1780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7" name="Google Shape;127;p22"/>
          <p:cNvSpPr/>
          <p:nvPr/>
        </p:nvSpPr>
        <p:spPr>
          <a:xfrm>
            <a:off x="10411600" y="0"/>
            <a:ext cx="1780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950811787"/>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1">
  <p:cSld name="Caption 1">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6971833" y="2658417"/>
            <a:ext cx="4269200" cy="1680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933">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781161599"/>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Main Point 1">
  <p:cSld name="Main Point 1">
    <p:spTree>
      <p:nvGrpSpPr>
        <p:cNvPr id="1" name="Shape 130"/>
        <p:cNvGrpSpPr/>
        <p:nvPr/>
      </p:nvGrpSpPr>
      <p:grpSpPr>
        <a:xfrm>
          <a:off x="0" y="0"/>
          <a:ext cx="0" cy="0"/>
          <a:chOff x="0" y="0"/>
          <a:chExt cx="0" cy="0"/>
        </a:xfrm>
      </p:grpSpPr>
      <p:sp>
        <p:nvSpPr>
          <p:cNvPr id="131" name="Google Shape;131;p24"/>
          <p:cNvSpPr/>
          <p:nvPr/>
        </p:nvSpPr>
        <p:spPr>
          <a:xfrm>
            <a:off x="0" y="4552167"/>
            <a:ext cx="12192000" cy="2306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2" name="Google Shape;132;p24"/>
          <p:cNvSpPr txBox="1">
            <a:spLocks noGrp="1"/>
          </p:cNvSpPr>
          <p:nvPr>
            <p:ph type="title"/>
          </p:nvPr>
        </p:nvSpPr>
        <p:spPr>
          <a:xfrm>
            <a:off x="1136000" y="4897333"/>
            <a:ext cx="9920000" cy="124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rPr lang="en-US"/>
              <a:t>Click to edit Master title style</a:t>
            </a:r>
            <a:endParaRPr/>
          </a:p>
        </p:txBody>
      </p:sp>
    </p:spTree>
    <p:extLst>
      <p:ext uri="{BB962C8B-B14F-4D97-AF65-F5344CB8AC3E}">
        <p14:creationId xmlns:p14="http://schemas.microsoft.com/office/powerpoint/2010/main" val="1528468472"/>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3"/>
        <p:cNvGrpSpPr/>
        <p:nvPr/>
      </p:nvGrpSpPr>
      <p:grpSpPr>
        <a:xfrm>
          <a:off x="0" y="0"/>
          <a:ext cx="0" cy="0"/>
          <a:chOff x="0" y="0"/>
          <a:chExt cx="0" cy="0"/>
        </a:xfrm>
      </p:grpSpPr>
      <p:sp>
        <p:nvSpPr>
          <p:cNvPr id="134" name="Google Shape;134;p25"/>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5" name="Google Shape;135;p2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36" name="Google Shape;136;p25"/>
          <p:cNvSpPr txBox="1">
            <a:spLocks noGrp="1"/>
          </p:cNvSpPr>
          <p:nvPr>
            <p:ph type="title" idx="2"/>
          </p:nvPr>
        </p:nvSpPr>
        <p:spPr>
          <a:xfrm>
            <a:off x="960000" y="3719200"/>
            <a:ext cx="3228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37" name="Google Shape;137;p25"/>
          <p:cNvSpPr txBox="1">
            <a:spLocks noGrp="1"/>
          </p:cNvSpPr>
          <p:nvPr>
            <p:ph type="subTitle" idx="1"/>
          </p:nvPr>
        </p:nvSpPr>
        <p:spPr>
          <a:xfrm>
            <a:off x="960000" y="4283233"/>
            <a:ext cx="3228400" cy="86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38" name="Google Shape;138;p25"/>
          <p:cNvSpPr txBox="1">
            <a:spLocks noGrp="1"/>
          </p:cNvSpPr>
          <p:nvPr>
            <p:ph type="title" idx="3"/>
          </p:nvPr>
        </p:nvSpPr>
        <p:spPr>
          <a:xfrm>
            <a:off x="4481817" y="3719200"/>
            <a:ext cx="3228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39" name="Google Shape;139;p25"/>
          <p:cNvSpPr txBox="1">
            <a:spLocks noGrp="1"/>
          </p:cNvSpPr>
          <p:nvPr>
            <p:ph type="subTitle" idx="4"/>
          </p:nvPr>
        </p:nvSpPr>
        <p:spPr>
          <a:xfrm>
            <a:off x="4481816" y="4283233"/>
            <a:ext cx="3228400" cy="86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40" name="Google Shape;140;p25"/>
          <p:cNvSpPr txBox="1">
            <a:spLocks noGrp="1"/>
          </p:cNvSpPr>
          <p:nvPr>
            <p:ph type="title" idx="5"/>
          </p:nvPr>
        </p:nvSpPr>
        <p:spPr>
          <a:xfrm>
            <a:off x="8003633" y="3719200"/>
            <a:ext cx="3228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41" name="Google Shape;141;p25"/>
          <p:cNvSpPr txBox="1">
            <a:spLocks noGrp="1"/>
          </p:cNvSpPr>
          <p:nvPr>
            <p:ph type="subTitle" idx="6"/>
          </p:nvPr>
        </p:nvSpPr>
        <p:spPr>
          <a:xfrm>
            <a:off x="8003633" y="4283233"/>
            <a:ext cx="3228400" cy="86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42" name="Google Shape;142;p25"/>
          <p:cNvSpPr/>
          <p:nvPr/>
        </p:nvSpPr>
        <p:spPr>
          <a:xfrm>
            <a:off x="6489567" y="6134067"/>
            <a:ext cx="57024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3" name="Google Shape;143;p25"/>
          <p:cNvSpPr/>
          <p:nvPr/>
        </p:nvSpPr>
        <p:spPr>
          <a:xfrm>
            <a:off x="0" y="6134067"/>
            <a:ext cx="960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97145250"/>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44"/>
        <p:cNvGrpSpPr/>
        <p:nvPr/>
      </p:nvGrpSpPr>
      <p:grpSpPr>
        <a:xfrm>
          <a:off x="0" y="0"/>
          <a:ext cx="0" cy="0"/>
          <a:chOff x="0" y="0"/>
          <a:chExt cx="0" cy="0"/>
        </a:xfrm>
      </p:grpSpPr>
      <p:sp>
        <p:nvSpPr>
          <p:cNvPr id="145" name="Google Shape;145;p26"/>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6" name="Google Shape;146;p2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47" name="Google Shape;147;p26"/>
          <p:cNvSpPr txBox="1">
            <a:spLocks noGrp="1"/>
          </p:cNvSpPr>
          <p:nvPr>
            <p:ph type="title" idx="2"/>
          </p:nvPr>
        </p:nvSpPr>
        <p:spPr>
          <a:xfrm>
            <a:off x="6582584" y="2021751"/>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48" name="Google Shape;148;p26"/>
          <p:cNvSpPr txBox="1">
            <a:spLocks noGrp="1"/>
          </p:cNvSpPr>
          <p:nvPr>
            <p:ph type="subTitle" idx="1"/>
          </p:nvPr>
        </p:nvSpPr>
        <p:spPr>
          <a:xfrm>
            <a:off x="6582584" y="2457636"/>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149" name="Google Shape;149;p26"/>
          <p:cNvSpPr txBox="1">
            <a:spLocks noGrp="1"/>
          </p:cNvSpPr>
          <p:nvPr>
            <p:ph type="title" idx="3"/>
          </p:nvPr>
        </p:nvSpPr>
        <p:spPr>
          <a:xfrm>
            <a:off x="6582317" y="3497159"/>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50" name="Google Shape;150;p26"/>
          <p:cNvSpPr txBox="1">
            <a:spLocks noGrp="1"/>
          </p:cNvSpPr>
          <p:nvPr>
            <p:ph type="subTitle" idx="4"/>
          </p:nvPr>
        </p:nvSpPr>
        <p:spPr>
          <a:xfrm>
            <a:off x="6582317" y="3937536"/>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151" name="Google Shape;151;p26"/>
          <p:cNvSpPr txBox="1">
            <a:spLocks noGrp="1"/>
          </p:cNvSpPr>
          <p:nvPr>
            <p:ph type="title" idx="5"/>
          </p:nvPr>
        </p:nvSpPr>
        <p:spPr>
          <a:xfrm>
            <a:off x="6582317" y="497256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52" name="Google Shape;152;p26"/>
          <p:cNvSpPr txBox="1">
            <a:spLocks noGrp="1"/>
          </p:cNvSpPr>
          <p:nvPr>
            <p:ph type="subTitle" idx="6"/>
          </p:nvPr>
        </p:nvSpPr>
        <p:spPr>
          <a:xfrm>
            <a:off x="6582317" y="5417435"/>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Tree>
    <p:extLst>
      <p:ext uri="{BB962C8B-B14F-4D97-AF65-F5344CB8AC3E}">
        <p14:creationId xmlns:p14="http://schemas.microsoft.com/office/powerpoint/2010/main" val="2934171714"/>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53"/>
        <p:cNvGrpSpPr/>
        <p:nvPr/>
      </p:nvGrpSpPr>
      <p:grpSpPr>
        <a:xfrm>
          <a:off x="0" y="0"/>
          <a:ext cx="0" cy="0"/>
          <a:chOff x="0" y="0"/>
          <a:chExt cx="0" cy="0"/>
        </a:xfrm>
      </p:grpSpPr>
      <p:sp>
        <p:nvSpPr>
          <p:cNvPr id="154" name="Google Shape;154;p27"/>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5" name="Google Shape;155;p27"/>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56" name="Google Shape;156;p27"/>
          <p:cNvSpPr txBox="1">
            <a:spLocks noGrp="1"/>
          </p:cNvSpPr>
          <p:nvPr>
            <p:ph type="title" idx="2"/>
          </p:nvPr>
        </p:nvSpPr>
        <p:spPr>
          <a:xfrm>
            <a:off x="1985213" y="2205851"/>
            <a:ext cx="35796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57" name="Google Shape;157;p27"/>
          <p:cNvSpPr txBox="1">
            <a:spLocks noGrp="1"/>
          </p:cNvSpPr>
          <p:nvPr>
            <p:ph type="subTitle" idx="1"/>
          </p:nvPr>
        </p:nvSpPr>
        <p:spPr>
          <a:xfrm>
            <a:off x="1985213" y="2668300"/>
            <a:ext cx="29684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58" name="Google Shape;158;p27"/>
          <p:cNvSpPr txBox="1">
            <a:spLocks noGrp="1"/>
          </p:cNvSpPr>
          <p:nvPr>
            <p:ph type="title" idx="3"/>
          </p:nvPr>
        </p:nvSpPr>
        <p:spPr>
          <a:xfrm>
            <a:off x="6630175" y="2205863"/>
            <a:ext cx="35800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59" name="Google Shape;159;p27"/>
          <p:cNvSpPr txBox="1">
            <a:spLocks noGrp="1"/>
          </p:cNvSpPr>
          <p:nvPr>
            <p:ph type="subTitle" idx="4"/>
          </p:nvPr>
        </p:nvSpPr>
        <p:spPr>
          <a:xfrm>
            <a:off x="7241775" y="2668300"/>
            <a:ext cx="29684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60" name="Google Shape;160;p27"/>
          <p:cNvSpPr txBox="1">
            <a:spLocks noGrp="1"/>
          </p:cNvSpPr>
          <p:nvPr>
            <p:ph type="title" idx="5"/>
          </p:nvPr>
        </p:nvSpPr>
        <p:spPr>
          <a:xfrm>
            <a:off x="1985200" y="4599767"/>
            <a:ext cx="37008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61" name="Google Shape;161;p27"/>
          <p:cNvSpPr txBox="1">
            <a:spLocks noGrp="1"/>
          </p:cNvSpPr>
          <p:nvPr>
            <p:ph type="subTitle" idx="6"/>
          </p:nvPr>
        </p:nvSpPr>
        <p:spPr>
          <a:xfrm>
            <a:off x="1985213" y="5062333"/>
            <a:ext cx="29684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62" name="Google Shape;162;p27"/>
          <p:cNvSpPr txBox="1">
            <a:spLocks noGrp="1"/>
          </p:cNvSpPr>
          <p:nvPr>
            <p:ph type="title" idx="7"/>
          </p:nvPr>
        </p:nvSpPr>
        <p:spPr>
          <a:xfrm>
            <a:off x="6630175" y="4599808"/>
            <a:ext cx="35800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63" name="Google Shape;163;p27"/>
          <p:cNvSpPr txBox="1">
            <a:spLocks noGrp="1"/>
          </p:cNvSpPr>
          <p:nvPr>
            <p:ph type="subTitle" idx="8"/>
          </p:nvPr>
        </p:nvSpPr>
        <p:spPr>
          <a:xfrm>
            <a:off x="7241775" y="5062367"/>
            <a:ext cx="29684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844201999"/>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164"/>
        <p:cNvGrpSpPr/>
        <p:nvPr/>
      </p:nvGrpSpPr>
      <p:grpSpPr>
        <a:xfrm>
          <a:off x="0" y="0"/>
          <a:ext cx="0" cy="0"/>
          <a:chOff x="0" y="0"/>
          <a:chExt cx="0" cy="0"/>
        </a:xfrm>
      </p:grpSpPr>
      <p:sp>
        <p:nvSpPr>
          <p:cNvPr id="165" name="Google Shape;165;p28"/>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6" name="Google Shape;166;p28"/>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7" name="Google Shape;167;p28"/>
          <p:cNvSpPr txBox="1">
            <a:spLocks noGrp="1"/>
          </p:cNvSpPr>
          <p:nvPr>
            <p:ph type="title" idx="2"/>
          </p:nvPr>
        </p:nvSpPr>
        <p:spPr>
          <a:xfrm>
            <a:off x="2733617" y="1826560"/>
            <a:ext cx="2274000" cy="698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68" name="Google Shape;168;p28"/>
          <p:cNvSpPr txBox="1">
            <a:spLocks noGrp="1"/>
          </p:cNvSpPr>
          <p:nvPr>
            <p:ph type="subTitle" idx="1"/>
          </p:nvPr>
        </p:nvSpPr>
        <p:spPr>
          <a:xfrm>
            <a:off x="2733617" y="2552333"/>
            <a:ext cx="2274000" cy="88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69" name="Google Shape;169;p28"/>
          <p:cNvSpPr txBox="1">
            <a:spLocks noGrp="1"/>
          </p:cNvSpPr>
          <p:nvPr>
            <p:ph type="title" idx="3"/>
          </p:nvPr>
        </p:nvSpPr>
        <p:spPr>
          <a:xfrm>
            <a:off x="8311184" y="1826560"/>
            <a:ext cx="2274000" cy="698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70" name="Google Shape;170;p28"/>
          <p:cNvSpPr txBox="1">
            <a:spLocks noGrp="1"/>
          </p:cNvSpPr>
          <p:nvPr>
            <p:ph type="subTitle" idx="4"/>
          </p:nvPr>
        </p:nvSpPr>
        <p:spPr>
          <a:xfrm>
            <a:off x="8311183" y="2552333"/>
            <a:ext cx="2274000" cy="88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71" name="Google Shape;171;p28"/>
          <p:cNvSpPr txBox="1">
            <a:spLocks noGrp="1"/>
          </p:cNvSpPr>
          <p:nvPr>
            <p:ph type="title" idx="5"/>
          </p:nvPr>
        </p:nvSpPr>
        <p:spPr>
          <a:xfrm>
            <a:off x="2733617" y="4220427"/>
            <a:ext cx="2274000" cy="698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72" name="Google Shape;172;p28"/>
          <p:cNvSpPr txBox="1">
            <a:spLocks noGrp="1"/>
          </p:cNvSpPr>
          <p:nvPr>
            <p:ph type="subTitle" idx="6"/>
          </p:nvPr>
        </p:nvSpPr>
        <p:spPr>
          <a:xfrm>
            <a:off x="2733617" y="4946367"/>
            <a:ext cx="2274000" cy="88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73" name="Google Shape;173;p28"/>
          <p:cNvSpPr txBox="1">
            <a:spLocks noGrp="1"/>
          </p:cNvSpPr>
          <p:nvPr>
            <p:ph type="title" idx="7"/>
          </p:nvPr>
        </p:nvSpPr>
        <p:spPr>
          <a:xfrm>
            <a:off x="8311184" y="4220487"/>
            <a:ext cx="2274000" cy="698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74" name="Google Shape;174;p28"/>
          <p:cNvSpPr txBox="1">
            <a:spLocks noGrp="1"/>
          </p:cNvSpPr>
          <p:nvPr>
            <p:ph type="subTitle" idx="8"/>
          </p:nvPr>
        </p:nvSpPr>
        <p:spPr>
          <a:xfrm>
            <a:off x="8311183" y="4946412"/>
            <a:ext cx="2274000" cy="88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75" name="Google Shape;175;p28"/>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323822839"/>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76"/>
        <p:cNvGrpSpPr/>
        <p:nvPr/>
      </p:nvGrpSpPr>
      <p:grpSpPr>
        <a:xfrm>
          <a:off x="0" y="0"/>
          <a:ext cx="0" cy="0"/>
          <a:chOff x="0" y="0"/>
          <a:chExt cx="0" cy="0"/>
        </a:xfrm>
      </p:grpSpPr>
      <p:sp>
        <p:nvSpPr>
          <p:cNvPr id="177" name="Google Shape;177;p29"/>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8" name="Google Shape;178;p29"/>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79" name="Google Shape;179;p29"/>
          <p:cNvSpPr txBox="1">
            <a:spLocks noGrp="1"/>
          </p:cNvSpPr>
          <p:nvPr>
            <p:ph type="title" idx="2"/>
          </p:nvPr>
        </p:nvSpPr>
        <p:spPr>
          <a:xfrm>
            <a:off x="960000" y="26433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0" name="Google Shape;180;p29"/>
          <p:cNvSpPr txBox="1">
            <a:spLocks noGrp="1"/>
          </p:cNvSpPr>
          <p:nvPr>
            <p:ph type="subTitle" idx="1"/>
          </p:nvPr>
        </p:nvSpPr>
        <p:spPr>
          <a:xfrm>
            <a:off x="960000"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1" name="Google Shape;181;p29"/>
          <p:cNvSpPr txBox="1">
            <a:spLocks noGrp="1"/>
          </p:cNvSpPr>
          <p:nvPr>
            <p:ph type="title" idx="3"/>
          </p:nvPr>
        </p:nvSpPr>
        <p:spPr>
          <a:xfrm>
            <a:off x="4538400" y="26433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2" name="Google Shape;182;p29"/>
          <p:cNvSpPr txBox="1">
            <a:spLocks noGrp="1"/>
          </p:cNvSpPr>
          <p:nvPr>
            <p:ph type="subTitle" idx="4"/>
          </p:nvPr>
        </p:nvSpPr>
        <p:spPr>
          <a:xfrm>
            <a:off x="4538400"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3" name="Google Shape;183;p29"/>
          <p:cNvSpPr txBox="1">
            <a:spLocks noGrp="1"/>
          </p:cNvSpPr>
          <p:nvPr>
            <p:ph type="title" idx="5"/>
          </p:nvPr>
        </p:nvSpPr>
        <p:spPr>
          <a:xfrm>
            <a:off x="960000" y="50290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4" name="Google Shape;184;p29"/>
          <p:cNvSpPr txBox="1">
            <a:spLocks noGrp="1"/>
          </p:cNvSpPr>
          <p:nvPr>
            <p:ph type="subTitle" idx="6"/>
          </p:nvPr>
        </p:nvSpPr>
        <p:spPr>
          <a:xfrm>
            <a:off x="960000"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5" name="Google Shape;185;p29"/>
          <p:cNvSpPr txBox="1">
            <a:spLocks noGrp="1"/>
          </p:cNvSpPr>
          <p:nvPr>
            <p:ph type="title" idx="7"/>
          </p:nvPr>
        </p:nvSpPr>
        <p:spPr>
          <a:xfrm>
            <a:off x="4538400" y="50290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6" name="Google Shape;186;p29"/>
          <p:cNvSpPr txBox="1">
            <a:spLocks noGrp="1"/>
          </p:cNvSpPr>
          <p:nvPr>
            <p:ph type="subTitle" idx="8"/>
          </p:nvPr>
        </p:nvSpPr>
        <p:spPr>
          <a:xfrm>
            <a:off x="4538400"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7" name="Google Shape;187;p29"/>
          <p:cNvSpPr txBox="1">
            <a:spLocks noGrp="1"/>
          </p:cNvSpPr>
          <p:nvPr>
            <p:ph type="title" idx="9"/>
          </p:nvPr>
        </p:nvSpPr>
        <p:spPr>
          <a:xfrm>
            <a:off x="8090633" y="26433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8" name="Google Shape;188;p29"/>
          <p:cNvSpPr txBox="1">
            <a:spLocks noGrp="1"/>
          </p:cNvSpPr>
          <p:nvPr>
            <p:ph type="subTitle" idx="13"/>
          </p:nvPr>
        </p:nvSpPr>
        <p:spPr>
          <a:xfrm>
            <a:off x="8090633"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9" name="Google Shape;189;p29"/>
          <p:cNvSpPr txBox="1">
            <a:spLocks noGrp="1"/>
          </p:cNvSpPr>
          <p:nvPr>
            <p:ph type="title" idx="14"/>
          </p:nvPr>
        </p:nvSpPr>
        <p:spPr>
          <a:xfrm>
            <a:off x="8090633" y="50290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90" name="Google Shape;190;p29"/>
          <p:cNvSpPr txBox="1">
            <a:spLocks noGrp="1"/>
          </p:cNvSpPr>
          <p:nvPr>
            <p:ph type="subTitle" idx="15"/>
          </p:nvPr>
        </p:nvSpPr>
        <p:spPr>
          <a:xfrm>
            <a:off x="8090633"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997949500"/>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1">
  <p:cSld name="Title and six columns 1">
    <p:spTree>
      <p:nvGrpSpPr>
        <p:cNvPr id="1" name="Shape 191"/>
        <p:cNvGrpSpPr/>
        <p:nvPr/>
      </p:nvGrpSpPr>
      <p:grpSpPr>
        <a:xfrm>
          <a:off x="0" y="0"/>
          <a:ext cx="0" cy="0"/>
          <a:chOff x="0" y="0"/>
          <a:chExt cx="0" cy="0"/>
        </a:xfrm>
      </p:grpSpPr>
      <p:sp>
        <p:nvSpPr>
          <p:cNvPr id="192" name="Google Shape;192;p30"/>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3" name="Google Shape;193;p30"/>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94" name="Google Shape;194;p30"/>
          <p:cNvSpPr txBox="1">
            <a:spLocks noGrp="1"/>
          </p:cNvSpPr>
          <p:nvPr>
            <p:ph type="title" idx="2"/>
          </p:nvPr>
        </p:nvSpPr>
        <p:spPr>
          <a:xfrm>
            <a:off x="1198200" y="174796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95" name="Google Shape;195;p30"/>
          <p:cNvSpPr txBox="1">
            <a:spLocks noGrp="1"/>
          </p:cNvSpPr>
          <p:nvPr>
            <p:ph type="subTitle" idx="1"/>
          </p:nvPr>
        </p:nvSpPr>
        <p:spPr>
          <a:xfrm>
            <a:off x="1198200" y="2312000"/>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96" name="Google Shape;196;p30"/>
          <p:cNvSpPr txBox="1">
            <a:spLocks noGrp="1"/>
          </p:cNvSpPr>
          <p:nvPr>
            <p:ph type="title" idx="3"/>
          </p:nvPr>
        </p:nvSpPr>
        <p:spPr>
          <a:xfrm>
            <a:off x="7878600" y="32869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97" name="Google Shape;197;p30"/>
          <p:cNvSpPr txBox="1">
            <a:spLocks noGrp="1"/>
          </p:cNvSpPr>
          <p:nvPr>
            <p:ph type="subTitle" idx="4"/>
          </p:nvPr>
        </p:nvSpPr>
        <p:spPr>
          <a:xfrm>
            <a:off x="7878600" y="38509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98" name="Google Shape;198;p30"/>
          <p:cNvSpPr txBox="1">
            <a:spLocks noGrp="1"/>
          </p:cNvSpPr>
          <p:nvPr>
            <p:ph type="title" idx="5"/>
          </p:nvPr>
        </p:nvSpPr>
        <p:spPr>
          <a:xfrm>
            <a:off x="1198200" y="3286900"/>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99" name="Google Shape;199;p30"/>
          <p:cNvSpPr txBox="1">
            <a:spLocks noGrp="1"/>
          </p:cNvSpPr>
          <p:nvPr>
            <p:ph type="subTitle" idx="6"/>
          </p:nvPr>
        </p:nvSpPr>
        <p:spPr>
          <a:xfrm>
            <a:off x="1198200" y="3851000"/>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00" name="Google Shape;200;p30"/>
          <p:cNvSpPr txBox="1">
            <a:spLocks noGrp="1"/>
          </p:cNvSpPr>
          <p:nvPr>
            <p:ph type="title" idx="7"/>
          </p:nvPr>
        </p:nvSpPr>
        <p:spPr>
          <a:xfrm>
            <a:off x="1198200" y="4825833"/>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01" name="Google Shape;201;p30"/>
          <p:cNvSpPr txBox="1">
            <a:spLocks noGrp="1"/>
          </p:cNvSpPr>
          <p:nvPr>
            <p:ph type="subTitle" idx="8"/>
          </p:nvPr>
        </p:nvSpPr>
        <p:spPr>
          <a:xfrm>
            <a:off x="1198200" y="5390000"/>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02" name="Google Shape;202;p30"/>
          <p:cNvSpPr txBox="1">
            <a:spLocks noGrp="1"/>
          </p:cNvSpPr>
          <p:nvPr>
            <p:ph type="title" idx="9"/>
          </p:nvPr>
        </p:nvSpPr>
        <p:spPr>
          <a:xfrm>
            <a:off x="7878600" y="1747967"/>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03" name="Google Shape;203;p30"/>
          <p:cNvSpPr txBox="1">
            <a:spLocks noGrp="1"/>
          </p:cNvSpPr>
          <p:nvPr>
            <p:ph type="subTitle" idx="13"/>
          </p:nvPr>
        </p:nvSpPr>
        <p:spPr>
          <a:xfrm>
            <a:off x="7878600" y="23120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04" name="Google Shape;204;p30"/>
          <p:cNvSpPr txBox="1">
            <a:spLocks noGrp="1"/>
          </p:cNvSpPr>
          <p:nvPr>
            <p:ph type="title" idx="14"/>
          </p:nvPr>
        </p:nvSpPr>
        <p:spPr>
          <a:xfrm>
            <a:off x="7878600" y="48258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05" name="Google Shape;205;p30"/>
          <p:cNvSpPr txBox="1">
            <a:spLocks noGrp="1"/>
          </p:cNvSpPr>
          <p:nvPr>
            <p:ph type="subTitle" idx="15"/>
          </p:nvPr>
        </p:nvSpPr>
        <p:spPr>
          <a:xfrm>
            <a:off x="7878600" y="53900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531373179"/>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7"/>
        <p:cNvGrpSpPr/>
        <p:nvPr/>
      </p:nvGrpSpPr>
      <p:grpSpPr>
        <a:xfrm>
          <a:off x="0" y="0"/>
          <a:ext cx="0" cy="0"/>
          <a:chOff x="0" y="0"/>
          <a:chExt cx="0" cy="0"/>
        </a:xfrm>
      </p:grpSpPr>
      <p:sp>
        <p:nvSpPr>
          <p:cNvPr id="18" name="Google Shape;18;p4"/>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 name="Google Shape;19;p4"/>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0" name="Google Shape;20;p4"/>
          <p:cNvSpPr txBox="1">
            <a:spLocks noGrp="1"/>
          </p:cNvSpPr>
          <p:nvPr>
            <p:ph type="body" idx="1"/>
          </p:nvPr>
        </p:nvSpPr>
        <p:spPr>
          <a:xfrm>
            <a:off x="960000" y="1536633"/>
            <a:ext cx="10272000" cy="4555200"/>
          </a:xfrm>
          <a:prstGeom prst="rect">
            <a:avLst/>
          </a:prstGeom>
        </p:spPr>
        <p:txBody>
          <a:bodyPr spcFirstLastPara="1" wrap="square" lIns="91425" tIns="91425" rIns="91425" bIns="91425" anchor="ctr" anchorCtr="0">
            <a:noAutofit/>
          </a:bodyPr>
          <a:lstStyle>
            <a:lvl1pPr marL="609585" lvl="0" indent="-389457" rtl="0">
              <a:spcBef>
                <a:spcPts val="0"/>
              </a:spcBef>
              <a:spcAft>
                <a:spcPts val="0"/>
              </a:spcAft>
              <a:buClr>
                <a:srgbClr val="434343"/>
              </a:buClr>
              <a:buSzPts val="1000"/>
              <a:buAutoNum type="arabicPeriod"/>
              <a:defRPr sz="1333">
                <a:solidFill>
                  <a:schemeClr val="dk1"/>
                </a:solidFill>
              </a:defRPr>
            </a:lvl1pPr>
            <a:lvl2pPr marL="1219170" lvl="1" indent="-389457" rtl="0">
              <a:lnSpc>
                <a:spcPct val="115000"/>
              </a:lnSpc>
              <a:spcBef>
                <a:spcPts val="0"/>
              </a:spcBef>
              <a:spcAft>
                <a:spcPts val="0"/>
              </a:spcAft>
              <a:buClr>
                <a:srgbClr val="434343"/>
              </a:buClr>
              <a:buSzPts val="1000"/>
              <a:buFont typeface="Roboto Condensed Light"/>
              <a:buAutoNum type="alphaLcPeriod"/>
              <a:defRPr sz="1333">
                <a:solidFill>
                  <a:schemeClr val="dk1"/>
                </a:solidFill>
              </a:defRPr>
            </a:lvl2pPr>
            <a:lvl3pPr marL="1828754" lvl="2" indent="-389457" rtl="0">
              <a:lnSpc>
                <a:spcPct val="115000"/>
              </a:lnSpc>
              <a:spcBef>
                <a:spcPts val="0"/>
              </a:spcBef>
              <a:spcAft>
                <a:spcPts val="0"/>
              </a:spcAft>
              <a:buClr>
                <a:srgbClr val="434343"/>
              </a:buClr>
              <a:buSzPts val="1000"/>
              <a:buFont typeface="Roboto Condensed Light"/>
              <a:buAutoNum type="romanLcPeriod"/>
              <a:defRPr sz="1333">
                <a:solidFill>
                  <a:schemeClr val="dk1"/>
                </a:solidFill>
              </a:defRPr>
            </a:lvl3pPr>
            <a:lvl4pPr marL="2438339" lvl="3" indent="-389457" rtl="0">
              <a:lnSpc>
                <a:spcPct val="115000"/>
              </a:lnSpc>
              <a:spcBef>
                <a:spcPts val="0"/>
              </a:spcBef>
              <a:spcAft>
                <a:spcPts val="0"/>
              </a:spcAft>
              <a:buClr>
                <a:srgbClr val="434343"/>
              </a:buClr>
              <a:buSzPts val="1000"/>
              <a:buFont typeface="Roboto Condensed Light"/>
              <a:buAutoNum type="arabicPeriod"/>
              <a:defRPr sz="1333">
                <a:solidFill>
                  <a:schemeClr val="dk1"/>
                </a:solidFill>
              </a:defRPr>
            </a:lvl4pPr>
            <a:lvl5pPr marL="3047924" lvl="4" indent="-389457" rtl="0">
              <a:lnSpc>
                <a:spcPct val="115000"/>
              </a:lnSpc>
              <a:spcBef>
                <a:spcPts val="0"/>
              </a:spcBef>
              <a:spcAft>
                <a:spcPts val="0"/>
              </a:spcAft>
              <a:buClr>
                <a:srgbClr val="434343"/>
              </a:buClr>
              <a:buSzPts val="1000"/>
              <a:buFont typeface="Roboto Condensed Light"/>
              <a:buAutoNum type="alphaLcPeriod"/>
              <a:defRPr sz="1333">
                <a:solidFill>
                  <a:schemeClr val="dk1"/>
                </a:solidFill>
              </a:defRPr>
            </a:lvl5pPr>
            <a:lvl6pPr marL="3657509" lvl="5" indent="-389457" rtl="0">
              <a:lnSpc>
                <a:spcPct val="115000"/>
              </a:lnSpc>
              <a:spcBef>
                <a:spcPts val="0"/>
              </a:spcBef>
              <a:spcAft>
                <a:spcPts val="0"/>
              </a:spcAft>
              <a:buClr>
                <a:srgbClr val="434343"/>
              </a:buClr>
              <a:buSzPts val="1000"/>
              <a:buFont typeface="Roboto Condensed Light"/>
              <a:buAutoNum type="romanLcPeriod"/>
              <a:defRPr sz="1333">
                <a:solidFill>
                  <a:schemeClr val="dk1"/>
                </a:solidFill>
              </a:defRPr>
            </a:lvl6pPr>
            <a:lvl7pPr marL="4267093" lvl="6" indent="-389457" rtl="0">
              <a:lnSpc>
                <a:spcPct val="115000"/>
              </a:lnSpc>
              <a:spcBef>
                <a:spcPts val="0"/>
              </a:spcBef>
              <a:spcAft>
                <a:spcPts val="0"/>
              </a:spcAft>
              <a:buClr>
                <a:srgbClr val="434343"/>
              </a:buClr>
              <a:buSzPts val="1000"/>
              <a:buFont typeface="Roboto Condensed Light"/>
              <a:buAutoNum type="arabicPeriod"/>
              <a:defRPr sz="1333">
                <a:solidFill>
                  <a:schemeClr val="dk1"/>
                </a:solidFill>
              </a:defRPr>
            </a:lvl7pPr>
            <a:lvl8pPr marL="4876678" lvl="7" indent="-389457" rtl="0">
              <a:lnSpc>
                <a:spcPct val="115000"/>
              </a:lnSpc>
              <a:spcBef>
                <a:spcPts val="0"/>
              </a:spcBef>
              <a:spcAft>
                <a:spcPts val="0"/>
              </a:spcAft>
              <a:buClr>
                <a:srgbClr val="434343"/>
              </a:buClr>
              <a:buSzPts val="1000"/>
              <a:buFont typeface="Roboto Condensed Light"/>
              <a:buAutoNum type="alphaLcPeriod"/>
              <a:defRPr sz="1333">
                <a:solidFill>
                  <a:schemeClr val="dk1"/>
                </a:solidFill>
              </a:defRPr>
            </a:lvl8pPr>
            <a:lvl9pPr marL="5486263" lvl="8" indent="-389457" rtl="0">
              <a:lnSpc>
                <a:spcPct val="115000"/>
              </a:lnSpc>
              <a:spcBef>
                <a:spcPts val="0"/>
              </a:spcBef>
              <a:spcAft>
                <a:spcPts val="0"/>
              </a:spcAft>
              <a:buClr>
                <a:srgbClr val="434343"/>
              </a:buClr>
              <a:buSzPts val="1000"/>
              <a:buFont typeface="Roboto Condensed Light"/>
              <a:buAutoNum type="romanLcPeriod"/>
              <a:defRPr sz="1333">
                <a:solidFill>
                  <a:schemeClr val="dk1"/>
                </a:solidFill>
              </a:defRPr>
            </a:lvl9pPr>
          </a:lstStyle>
          <a:p>
            <a:pPr lvl="0"/>
            <a:r>
              <a:rPr lang="en-US"/>
              <a:t>Click to edit Master text styles</a:t>
            </a:r>
          </a:p>
        </p:txBody>
      </p:sp>
    </p:spTree>
    <p:extLst>
      <p:ext uri="{BB962C8B-B14F-4D97-AF65-F5344CB8AC3E}">
        <p14:creationId xmlns:p14="http://schemas.microsoft.com/office/powerpoint/2010/main" val="431158033"/>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206"/>
        <p:cNvGrpSpPr/>
        <p:nvPr/>
      </p:nvGrpSpPr>
      <p:grpSpPr>
        <a:xfrm>
          <a:off x="0" y="0"/>
          <a:ext cx="0" cy="0"/>
          <a:chOff x="0" y="0"/>
          <a:chExt cx="0" cy="0"/>
        </a:xfrm>
      </p:grpSpPr>
      <p:sp>
        <p:nvSpPr>
          <p:cNvPr id="207" name="Google Shape;207;p31"/>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08" name="Google Shape;208;p31"/>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09" name="Google Shape;209;p31"/>
          <p:cNvSpPr txBox="1">
            <a:spLocks noGrp="1"/>
          </p:cNvSpPr>
          <p:nvPr>
            <p:ph type="title" idx="2"/>
          </p:nvPr>
        </p:nvSpPr>
        <p:spPr>
          <a:xfrm>
            <a:off x="960000" y="25417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0" name="Google Shape;210;p31"/>
          <p:cNvSpPr txBox="1">
            <a:spLocks noGrp="1"/>
          </p:cNvSpPr>
          <p:nvPr>
            <p:ph type="subTitle" idx="1"/>
          </p:nvPr>
        </p:nvSpPr>
        <p:spPr>
          <a:xfrm>
            <a:off x="960000"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11" name="Google Shape;211;p31"/>
          <p:cNvSpPr txBox="1">
            <a:spLocks noGrp="1"/>
          </p:cNvSpPr>
          <p:nvPr>
            <p:ph type="title" idx="3"/>
          </p:nvPr>
        </p:nvSpPr>
        <p:spPr>
          <a:xfrm>
            <a:off x="4525317" y="25417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2" name="Google Shape;212;p31"/>
          <p:cNvSpPr txBox="1">
            <a:spLocks noGrp="1"/>
          </p:cNvSpPr>
          <p:nvPr>
            <p:ph type="subTitle" idx="4"/>
          </p:nvPr>
        </p:nvSpPr>
        <p:spPr>
          <a:xfrm>
            <a:off x="4525317"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13" name="Google Shape;213;p31"/>
          <p:cNvSpPr txBox="1">
            <a:spLocks noGrp="1"/>
          </p:cNvSpPr>
          <p:nvPr>
            <p:ph type="title" idx="5"/>
          </p:nvPr>
        </p:nvSpPr>
        <p:spPr>
          <a:xfrm>
            <a:off x="2742659" y="49274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4" name="Google Shape;214;p31"/>
          <p:cNvSpPr txBox="1">
            <a:spLocks noGrp="1"/>
          </p:cNvSpPr>
          <p:nvPr>
            <p:ph type="subTitle" idx="6"/>
          </p:nvPr>
        </p:nvSpPr>
        <p:spPr>
          <a:xfrm>
            <a:off x="2742659"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15" name="Google Shape;215;p31"/>
          <p:cNvSpPr txBox="1">
            <a:spLocks noGrp="1"/>
          </p:cNvSpPr>
          <p:nvPr>
            <p:ph type="title" idx="7"/>
          </p:nvPr>
        </p:nvSpPr>
        <p:spPr>
          <a:xfrm>
            <a:off x="8090633" y="25417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6" name="Google Shape;216;p31"/>
          <p:cNvSpPr txBox="1">
            <a:spLocks noGrp="1"/>
          </p:cNvSpPr>
          <p:nvPr>
            <p:ph type="subTitle" idx="8"/>
          </p:nvPr>
        </p:nvSpPr>
        <p:spPr>
          <a:xfrm>
            <a:off x="8090633"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17" name="Google Shape;217;p31"/>
          <p:cNvSpPr txBox="1">
            <a:spLocks noGrp="1"/>
          </p:cNvSpPr>
          <p:nvPr>
            <p:ph type="title" idx="9"/>
          </p:nvPr>
        </p:nvSpPr>
        <p:spPr>
          <a:xfrm>
            <a:off x="6307975" y="49274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8" name="Google Shape;218;p31"/>
          <p:cNvSpPr txBox="1">
            <a:spLocks noGrp="1"/>
          </p:cNvSpPr>
          <p:nvPr>
            <p:ph type="subTitle" idx="13"/>
          </p:nvPr>
        </p:nvSpPr>
        <p:spPr>
          <a:xfrm>
            <a:off x="6307975"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559357996"/>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2">
  <p:cSld name="1_Numbers and text 2">
    <p:spTree>
      <p:nvGrpSpPr>
        <p:cNvPr id="1" name="Shape 219"/>
        <p:cNvGrpSpPr/>
        <p:nvPr/>
      </p:nvGrpSpPr>
      <p:grpSpPr>
        <a:xfrm>
          <a:off x="0" y="0"/>
          <a:ext cx="0" cy="0"/>
          <a:chOff x="0" y="0"/>
          <a:chExt cx="0" cy="0"/>
        </a:xfrm>
      </p:grpSpPr>
      <p:sp>
        <p:nvSpPr>
          <p:cNvPr id="220" name="Google Shape;220;p32"/>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1" name="Google Shape;221;p32"/>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22" name="Google Shape;222;p32"/>
          <p:cNvSpPr txBox="1">
            <a:spLocks noGrp="1"/>
          </p:cNvSpPr>
          <p:nvPr>
            <p:ph type="subTitle" idx="1"/>
          </p:nvPr>
        </p:nvSpPr>
        <p:spPr>
          <a:xfrm>
            <a:off x="976600" y="5189652"/>
            <a:ext cx="3115200" cy="61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23" name="Google Shape;223;p32"/>
          <p:cNvSpPr txBox="1">
            <a:spLocks noGrp="1"/>
          </p:cNvSpPr>
          <p:nvPr>
            <p:ph type="subTitle" idx="2"/>
          </p:nvPr>
        </p:nvSpPr>
        <p:spPr>
          <a:xfrm>
            <a:off x="4538400" y="5189652"/>
            <a:ext cx="3115200" cy="61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24" name="Google Shape;224;p32"/>
          <p:cNvSpPr txBox="1">
            <a:spLocks noGrp="1"/>
          </p:cNvSpPr>
          <p:nvPr>
            <p:ph type="subTitle" idx="3"/>
          </p:nvPr>
        </p:nvSpPr>
        <p:spPr>
          <a:xfrm>
            <a:off x="8100200" y="5189652"/>
            <a:ext cx="3115200" cy="61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25" name="Google Shape;225;p32"/>
          <p:cNvSpPr txBox="1">
            <a:spLocks noGrp="1"/>
          </p:cNvSpPr>
          <p:nvPr>
            <p:ph type="title" idx="4" hasCustomPrompt="1"/>
          </p:nvPr>
        </p:nvSpPr>
        <p:spPr>
          <a:xfrm>
            <a:off x="960000" y="4503967"/>
            <a:ext cx="3148400" cy="61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26" name="Google Shape;226;p32"/>
          <p:cNvSpPr txBox="1">
            <a:spLocks noGrp="1"/>
          </p:cNvSpPr>
          <p:nvPr>
            <p:ph type="title" idx="5" hasCustomPrompt="1"/>
          </p:nvPr>
        </p:nvSpPr>
        <p:spPr>
          <a:xfrm>
            <a:off x="4521800" y="4503967"/>
            <a:ext cx="3148400" cy="61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27" name="Google Shape;227;p32"/>
          <p:cNvSpPr txBox="1">
            <a:spLocks noGrp="1"/>
          </p:cNvSpPr>
          <p:nvPr>
            <p:ph type="title" idx="6" hasCustomPrompt="1"/>
          </p:nvPr>
        </p:nvSpPr>
        <p:spPr>
          <a:xfrm>
            <a:off x="8083600" y="4503967"/>
            <a:ext cx="3148400" cy="61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Tree>
    <p:extLst>
      <p:ext uri="{BB962C8B-B14F-4D97-AF65-F5344CB8AC3E}">
        <p14:creationId xmlns:p14="http://schemas.microsoft.com/office/powerpoint/2010/main" val="4203006134"/>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3">
  <p:cSld name="Numbers and text 3">
    <p:spTree>
      <p:nvGrpSpPr>
        <p:cNvPr id="1" name="Shape 228"/>
        <p:cNvGrpSpPr/>
        <p:nvPr/>
      </p:nvGrpSpPr>
      <p:grpSpPr>
        <a:xfrm>
          <a:off x="0" y="0"/>
          <a:ext cx="0" cy="0"/>
          <a:chOff x="0" y="0"/>
          <a:chExt cx="0" cy="0"/>
        </a:xfrm>
      </p:grpSpPr>
      <p:sp>
        <p:nvSpPr>
          <p:cNvPr id="229" name="Google Shape;229;p33"/>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0" name="Google Shape;230;p33"/>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31" name="Google Shape;231;p33"/>
          <p:cNvSpPr txBox="1">
            <a:spLocks noGrp="1"/>
          </p:cNvSpPr>
          <p:nvPr>
            <p:ph type="subTitle" idx="1"/>
          </p:nvPr>
        </p:nvSpPr>
        <p:spPr>
          <a:xfrm>
            <a:off x="950967" y="4477533"/>
            <a:ext cx="2413600" cy="91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32" name="Google Shape;232;p33"/>
          <p:cNvSpPr txBox="1">
            <a:spLocks noGrp="1"/>
          </p:cNvSpPr>
          <p:nvPr>
            <p:ph type="subTitle" idx="2"/>
          </p:nvPr>
        </p:nvSpPr>
        <p:spPr>
          <a:xfrm>
            <a:off x="3576460" y="1990633"/>
            <a:ext cx="2413600" cy="91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33" name="Google Shape;233;p33"/>
          <p:cNvSpPr txBox="1">
            <a:spLocks noGrp="1"/>
          </p:cNvSpPr>
          <p:nvPr>
            <p:ph type="subTitle" idx="3"/>
          </p:nvPr>
        </p:nvSpPr>
        <p:spPr>
          <a:xfrm>
            <a:off x="6201921" y="4477533"/>
            <a:ext cx="2413600" cy="91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34" name="Google Shape;234;p33"/>
          <p:cNvSpPr txBox="1">
            <a:spLocks noGrp="1"/>
          </p:cNvSpPr>
          <p:nvPr>
            <p:ph type="title" idx="4" hasCustomPrompt="1"/>
          </p:nvPr>
        </p:nvSpPr>
        <p:spPr>
          <a:xfrm>
            <a:off x="950967" y="3385433"/>
            <a:ext cx="2413600" cy="612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35" name="Google Shape;235;p33"/>
          <p:cNvSpPr txBox="1">
            <a:spLocks noGrp="1"/>
          </p:cNvSpPr>
          <p:nvPr>
            <p:ph type="title" idx="5" hasCustomPrompt="1"/>
          </p:nvPr>
        </p:nvSpPr>
        <p:spPr>
          <a:xfrm>
            <a:off x="3576452" y="3385433"/>
            <a:ext cx="2413600" cy="612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36" name="Google Shape;236;p33"/>
          <p:cNvSpPr txBox="1">
            <a:spLocks noGrp="1"/>
          </p:cNvSpPr>
          <p:nvPr>
            <p:ph type="title" idx="6" hasCustomPrompt="1"/>
          </p:nvPr>
        </p:nvSpPr>
        <p:spPr>
          <a:xfrm>
            <a:off x="6201937" y="3385433"/>
            <a:ext cx="2413600" cy="612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37" name="Google Shape;237;p33"/>
          <p:cNvSpPr txBox="1">
            <a:spLocks noGrp="1"/>
          </p:cNvSpPr>
          <p:nvPr>
            <p:ph type="subTitle" idx="7"/>
          </p:nvPr>
        </p:nvSpPr>
        <p:spPr>
          <a:xfrm>
            <a:off x="8827420" y="1990633"/>
            <a:ext cx="2413600" cy="91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38" name="Google Shape;238;p33"/>
          <p:cNvSpPr txBox="1">
            <a:spLocks noGrp="1"/>
          </p:cNvSpPr>
          <p:nvPr>
            <p:ph type="title" idx="8" hasCustomPrompt="1"/>
          </p:nvPr>
        </p:nvSpPr>
        <p:spPr>
          <a:xfrm>
            <a:off x="8827423" y="3385433"/>
            <a:ext cx="2413600" cy="612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39" name="Google Shape;239;p33"/>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358827960"/>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240"/>
        <p:cNvGrpSpPr/>
        <p:nvPr/>
      </p:nvGrpSpPr>
      <p:grpSpPr>
        <a:xfrm>
          <a:off x="0" y="0"/>
          <a:ext cx="0" cy="0"/>
          <a:chOff x="0" y="0"/>
          <a:chExt cx="0" cy="0"/>
        </a:xfrm>
      </p:grpSpPr>
      <p:sp>
        <p:nvSpPr>
          <p:cNvPr id="241" name="Google Shape;241;p34"/>
          <p:cNvSpPr txBox="1">
            <a:spLocks noGrp="1"/>
          </p:cNvSpPr>
          <p:nvPr>
            <p:ph type="subTitle" idx="1"/>
          </p:nvPr>
        </p:nvSpPr>
        <p:spPr>
          <a:xfrm>
            <a:off x="960000" y="3660500"/>
            <a:ext cx="3929600" cy="140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42" name="Google Shape;242;p34"/>
          <p:cNvSpPr txBox="1">
            <a:spLocks noGrp="1"/>
          </p:cNvSpPr>
          <p:nvPr>
            <p:ph type="title"/>
          </p:nvPr>
        </p:nvSpPr>
        <p:spPr>
          <a:xfrm>
            <a:off x="960000" y="1592000"/>
            <a:ext cx="3929600" cy="1304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43" name="Google Shape;243;p34"/>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4" name="Google Shape;244;p34"/>
          <p:cNvSpPr/>
          <p:nvPr/>
        </p:nvSpPr>
        <p:spPr>
          <a:xfrm>
            <a:off x="0" y="0"/>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184567511"/>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245"/>
        <p:cNvGrpSpPr/>
        <p:nvPr/>
      </p:nvGrpSpPr>
      <p:grpSpPr>
        <a:xfrm>
          <a:off x="0" y="0"/>
          <a:ext cx="0" cy="0"/>
          <a:chOff x="0" y="0"/>
          <a:chExt cx="0" cy="0"/>
        </a:xfrm>
      </p:grpSpPr>
      <p:sp>
        <p:nvSpPr>
          <p:cNvPr id="246" name="Google Shape;246;p35"/>
          <p:cNvSpPr/>
          <p:nvPr/>
        </p:nvSpPr>
        <p:spPr>
          <a:xfrm>
            <a:off x="7145433" y="0"/>
            <a:ext cx="5046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7" name="Google Shape;247;p35"/>
          <p:cNvSpPr txBox="1">
            <a:spLocks noGrp="1"/>
          </p:cNvSpPr>
          <p:nvPr>
            <p:ph type="subTitle" idx="1"/>
          </p:nvPr>
        </p:nvSpPr>
        <p:spPr>
          <a:xfrm>
            <a:off x="8156567" y="3632867"/>
            <a:ext cx="2947600" cy="186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48" name="Google Shape;248;p35"/>
          <p:cNvSpPr txBox="1">
            <a:spLocks noGrp="1"/>
          </p:cNvSpPr>
          <p:nvPr>
            <p:ph type="title"/>
          </p:nvPr>
        </p:nvSpPr>
        <p:spPr>
          <a:xfrm>
            <a:off x="8156567" y="2326267"/>
            <a:ext cx="2947600" cy="7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1050820007"/>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249"/>
        <p:cNvGrpSpPr/>
        <p:nvPr/>
      </p:nvGrpSpPr>
      <p:grpSpPr>
        <a:xfrm>
          <a:off x="0" y="0"/>
          <a:ext cx="0" cy="0"/>
          <a:chOff x="0" y="0"/>
          <a:chExt cx="0" cy="0"/>
        </a:xfrm>
      </p:grpSpPr>
      <p:sp>
        <p:nvSpPr>
          <p:cNvPr id="250" name="Google Shape;250;p36"/>
          <p:cNvSpPr txBox="1">
            <a:spLocks noGrp="1"/>
          </p:cNvSpPr>
          <p:nvPr>
            <p:ph type="subTitle" idx="1"/>
          </p:nvPr>
        </p:nvSpPr>
        <p:spPr>
          <a:xfrm>
            <a:off x="6448733" y="3631600"/>
            <a:ext cx="3929600" cy="140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51" name="Google Shape;251;p36"/>
          <p:cNvSpPr txBox="1">
            <a:spLocks noGrp="1"/>
          </p:cNvSpPr>
          <p:nvPr>
            <p:ph type="title"/>
          </p:nvPr>
        </p:nvSpPr>
        <p:spPr>
          <a:xfrm>
            <a:off x="6448733" y="1662833"/>
            <a:ext cx="2436800" cy="132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52" name="Google Shape;252;p36"/>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3" name="Google Shape;253;p36"/>
          <p:cNvSpPr/>
          <p:nvPr/>
        </p:nvSpPr>
        <p:spPr>
          <a:xfrm>
            <a:off x="0" y="0"/>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753767277"/>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254"/>
        <p:cNvGrpSpPr/>
        <p:nvPr/>
      </p:nvGrpSpPr>
      <p:grpSpPr>
        <a:xfrm>
          <a:off x="0" y="0"/>
          <a:ext cx="0" cy="0"/>
          <a:chOff x="0" y="0"/>
          <a:chExt cx="0" cy="0"/>
        </a:xfrm>
      </p:grpSpPr>
      <p:sp>
        <p:nvSpPr>
          <p:cNvPr id="255" name="Google Shape;255;p37"/>
          <p:cNvSpPr/>
          <p:nvPr/>
        </p:nvSpPr>
        <p:spPr>
          <a:xfrm>
            <a:off x="3941200" y="0"/>
            <a:ext cx="4309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6" name="Google Shape;256;p37"/>
          <p:cNvSpPr txBox="1">
            <a:spLocks noGrp="1"/>
          </p:cNvSpPr>
          <p:nvPr>
            <p:ph type="subTitle" idx="1"/>
          </p:nvPr>
        </p:nvSpPr>
        <p:spPr>
          <a:xfrm>
            <a:off x="4676400" y="3419933"/>
            <a:ext cx="2839200" cy="187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57" name="Google Shape;257;p37"/>
          <p:cNvSpPr txBox="1">
            <a:spLocks noGrp="1"/>
          </p:cNvSpPr>
          <p:nvPr>
            <p:ph type="title"/>
          </p:nvPr>
        </p:nvSpPr>
        <p:spPr>
          <a:xfrm>
            <a:off x="4676400" y="2030900"/>
            <a:ext cx="2839200" cy="82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2742290469"/>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6">
  <p:cSld name="Title and text 6">
    <p:spTree>
      <p:nvGrpSpPr>
        <p:cNvPr id="1" name="Shape 258"/>
        <p:cNvGrpSpPr/>
        <p:nvPr/>
      </p:nvGrpSpPr>
      <p:grpSpPr>
        <a:xfrm>
          <a:off x="0" y="0"/>
          <a:ext cx="0" cy="0"/>
          <a:chOff x="0" y="0"/>
          <a:chExt cx="0" cy="0"/>
        </a:xfrm>
      </p:grpSpPr>
      <p:sp>
        <p:nvSpPr>
          <p:cNvPr id="259" name="Google Shape;259;p38"/>
          <p:cNvSpPr/>
          <p:nvPr/>
        </p:nvSpPr>
        <p:spPr>
          <a:xfrm>
            <a:off x="0" y="0"/>
            <a:ext cx="12192000" cy="3442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0" name="Google Shape;260;p38"/>
          <p:cNvSpPr txBox="1">
            <a:spLocks noGrp="1"/>
          </p:cNvSpPr>
          <p:nvPr>
            <p:ph type="title"/>
          </p:nvPr>
        </p:nvSpPr>
        <p:spPr>
          <a:xfrm>
            <a:off x="3624800" y="1372651"/>
            <a:ext cx="4942400" cy="182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96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261" name="Google Shape;261;p38"/>
          <p:cNvSpPr txBox="1">
            <a:spLocks noGrp="1"/>
          </p:cNvSpPr>
          <p:nvPr>
            <p:ph type="subTitle" idx="1"/>
          </p:nvPr>
        </p:nvSpPr>
        <p:spPr>
          <a:xfrm>
            <a:off x="6687489" y="4218500"/>
            <a:ext cx="3594000" cy="1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62" name="Google Shape;262;p38"/>
          <p:cNvSpPr txBox="1">
            <a:spLocks noGrp="1"/>
          </p:cNvSpPr>
          <p:nvPr>
            <p:ph type="subTitle" idx="2"/>
          </p:nvPr>
        </p:nvSpPr>
        <p:spPr>
          <a:xfrm>
            <a:off x="1910500" y="4218500"/>
            <a:ext cx="3594000" cy="1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110792983"/>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263"/>
        <p:cNvGrpSpPr/>
        <p:nvPr/>
      </p:nvGrpSpPr>
      <p:grpSpPr>
        <a:xfrm>
          <a:off x="0" y="0"/>
          <a:ext cx="0" cy="0"/>
          <a:chOff x="0" y="0"/>
          <a:chExt cx="0" cy="0"/>
        </a:xfrm>
      </p:grpSpPr>
      <p:sp>
        <p:nvSpPr>
          <p:cNvPr id="264" name="Google Shape;264;p39"/>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5" name="Google Shape;265;p39"/>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66" name="Google Shape;266;p39"/>
          <p:cNvSpPr txBox="1">
            <a:spLocks noGrp="1"/>
          </p:cNvSpPr>
          <p:nvPr>
            <p:ph type="title" idx="2"/>
          </p:nvPr>
        </p:nvSpPr>
        <p:spPr>
          <a:xfrm>
            <a:off x="7713767" y="2216765"/>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67" name="Google Shape;267;p39"/>
          <p:cNvSpPr txBox="1">
            <a:spLocks noGrp="1"/>
          </p:cNvSpPr>
          <p:nvPr>
            <p:ph type="subTitle" idx="1"/>
          </p:nvPr>
        </p:nvSpPr>
        <p:spPr>
          <a:xfrm>
            <a:off x="7713767" y="2624717"/>
            <a:ext cx="3115200" cy="76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68" name="Google Shape;268;p39"/>
          <p:cNvSpPr txBox="1">
            <a:spLocks noGrp="1"/>
          </p:cNvSpPr>
          <p:nvPr>
            <p:ph type="title" idx="3"/>
          </p:nvPr>
        </p:nvSpPr>
        <p:spPr>
          <a:xfrm>
            <a:off x="7713767" y="4559299"/>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69" name="Google Shape;269;p39"/>
          <p:cNvSpPr txBox="1">
            <a:spLocks noGrp="1"/>
          </p:cNvSpPr>
          <p:nvPr>
            <p:ph type="subTitle" idx="4"/>
          </p:nvPr>
        </p:nvSpPr>
        <p:spPr>
          <a:xfrm>
            <a:off x="7713767" y="4967251"/>
            <a:ext cx="3115200" cy="76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695875821"/>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270"/>
        <p:cNvGrpSpPr/>
        <p:nvPr/>
      </p:nvGrpSpPr>
      <p:grpSpPr>
        <a:xfrm>
          <a:off x="0" y="0"/>
          <a:ext cx="0" cy="0"/>
          <a:chOff x="0" y="0"/>
          <a:chExt cx="0" cy="0"/>
        </a:xfrm>
      </p:grpSpPr>
      <p:sp>
        <p:nvSpPr>
          <p:cNvPr id="271" name="Google Shape;271;p40"/>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2" name="Google Shape;272;p40"/>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73" name="Google Shape;273;p40"/>
          <p:cNvSpPr txBox="1">
            <a:spLocks noGrp="1"/>
          </p:cNvSpPr>
          <p:nvPr>
            <p:ph type="title" idx="2"/>
          </p:nvPr>
        </p:nvSpPr>
        <p:spPr>
          <a:xfrm>
            <a:off x="965735" y="4594616"/>
            <a:ext cx="3115200" cy="38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400"/>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74" name="Google Shape;274;p40"/>
          <p:cNvSpPr txBox="1">
            <a:spLocks noGrp="1"/>
          </p:cNvSpPr>
          <p:nvPr>
            <p:ph type="subTitle" idx="1"/>
          </p:nvPr>
        </p:nvSpPr>
        <p:spPr>
          <a:xfrm>
            <a:off x="965735" y="5002567"/>
            <a:ext cx="3115200" cy="76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75" name="Google Shape;275;p40"/>
          <p:cNvSpPr txBox="1">
            <a:spLocks noGrp="1"/>
          </p:cNvSpPr>
          <p:nvPr>
            <p:ph type="title" idx="3"/>
          </p:nvPr>
        </p:nvSpPr>
        <p:spPr>
          <a:xfrm>
            <a:off x="8111065" y="4594599"/>
            <a:ext cx="3115200" cy="38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400"/>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76" name="Google Shape;276;p40"/>
          <p:cNvSpPr txBox="1">
            <a:spLocks noGrp="1"/>
          </p:cNvSpPr>
          <p:nvPr>
            <p:ph type="subTitle" idx="4"/>
          </p:nvPr>
        </p:nvSpPr>
        <p:spPr>
          <a:xfrm>
            <a:off x="8111065" y="5002551"/>
            <a:ext cx="3115200" cy="76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77" name="Google Shape;277;p40"/>
          <p:cNvSpPr txBox="1">
            <a:spLocks noGrp="1"/>
          </p:cNvSpPr>
          <p:nvPr>
            <p:ph type="title" idx="5"/>
          </p:nvPr>
        </p:nvSpPr>
        <p:spPr>
          <a:xfrm>
            <a:off x="4538400" y="4594616"/>
            <a:ext cx="3115200" cy="38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78" name="Google Shape;278;p40"/>
          <p:cNvSpPr txBox="1">
            <a:spLocks noGrp="1"/>
          </p:cNvSpPr>
          <p:nvPr>
            <p:ph type="subTitle" idx="6"/>
          </p:nvPr>
        </p:nvSpPr>
        <p:spPr>
          <a:xfrm>
            <a:off x="4538400" y="5002567"/>
            <a:ext cx="3115200" cy="76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275405054"/>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1"/>
        <p:cNvGrpSpPr/>
        <p:nvPr/>
      </p:nvGrpSpPr>
      <p:grpSpPr>
        <a:xfrm>
          <a:off x="0" y="0"/>
          <a:ext cx="0" cy="0"/>
          <a:chOff x="0" y="0"/>
          <a:chExt cx="0" cy="0"/>
        </a:xfrm>
      </p:grpSpPr>
      <p:sp>
        <p:nvSpPr>
          <p:cNvPr id="22" name="Google Shape;22;p5"/>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 name="Google Shape;23;p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4" name="Google Shape;24;p5"/>
          <p:cNvSpPr txBox="1">
            <a:spLocks noGrp="1"/>
          </p:cNvSpPr>
          <p:nvPr>
            <p:ph type="title" idx="2"/>
          </p:nvPr>
        </p:nvSpPr>
        <p:spPr>
          <a:xfrm>
            <a:off x="1802685" y="3944867"/>
            <a:ext cx="3457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5" name="Google Shape;25;p5"/>
          <p:cNvSpPr txBox="1">
            <a:spLocks noGrp="1"/>
          </p:cNvSpPr>
          <p:nvPr>
            <p:ph type="subTitle" idx="1"/>
          </p:nvPr>
        </p:nvSpPr>
        <p:spPr>
          <a:xfrm>
            <a:off x="1802700" y="4508900"/>
            <a:ext cx="3457200" cy="111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6" name="Google Shape;26;p5"/>
          <p:cNvSpPr txBox="1">
            <a:spLocks noGrp="1"/>
          </p:cNvSpPr>
          <p:nvPr>
            <p:ph type="title" idx="3"/>
          </p:nvPr>
        </p:nvSpPr>
        <p:spPr>
          <a:xfrm>
            <a:off x="6932119" y="3944867"/>
            <a:ext cx="3457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7" name="Google Shape;27;p5"/>
          <p:cNvSpPr txBox="1">
            <a:spLocks noGrp="1"/>
          </p:cNvSpPr>
          <p:nvPr>
            <p:ph type="subTitle" idx="4"/>
          </p:nvPr>
        </p:nvSpPr>
        <p:spPr>
          <a:xfrm>
            <a:off x="6932133" y="4508900"/>
            <a:ext cx="3457200" cy="1112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448298503"/>
      </p:ext>
    </p:extLst>
  </p:cSld>
  <p:clrMapOvr>
    <a:masterClrMapping/>
  </p:clrMapOvr>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279"/>
        <p:cNvGrpSpPr/>
        <p:nvPr/>
      </p:nvGrpSpPr>
      <p:grpSpPr>
        <a:xfrm>
          <a:off x="0" y="0"/>
          <a:ext cx="0" cy="0"/>
          <a:chOff x="0" y="0"/>
          <a:chExt cx="0" cy="0"/>
        </a:xfrm>
      </p:grpSpPr>
      <p:sp>
        <p:nvSpPr>
          <p:cNvPr id="280" name="Google Shape;280;p41"/>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1" name="Google Shape;281;p41"/>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82" name="Google Shape;282;p41"/>
          <p:cNvSpPr txBox="1">
            <a:spLocks noGrp="1"/>
          </p:cNvSpPr>
          <p:nvPr>
            <p:ph type="title" idx="2"/>
          </p:nvPr>
        </p:nvSpPr>
        <p:spPr>
          <a:xfrm>
            <a:off x="1581101" y="2665300"/>
            <a:ext cx="34408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83" name="Google Shape;283;p41"/>
          <p:cNvSpPr txBox="1">
            <a:spLocks noGrp="1"/>
          </p:cNvSpPr>
          <p:nvPr>
            <p:ph type="subTitle" idx="1"/>
          </p:nvPr>
        </p:nvSpPr>
        <p:spPr>
          <a:xfrm>
            <a:off x="1581133" y="3227528"/>
            <a:ext cx="3440800" cy="229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867"/>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r>
              <a:rPr lang="en-US"/>
              <a:t>Click to edit Master subtitle style</a:t>
            </a:r>
            <a:endParaRPr/>
          </a:p>
        </p:txBody>
      </p:sp>
      <p:sp>
        <p:nvSpPr>
          <p:cNvPr id="284" name="Google Shape;284;p41"/>
          <p:cNvSpPr txBox="1">
            <a:spLocks noGrp="1"/>
          </p:cNvSpPr>
          <p:nvPr>
            <p:ph type="title" idx="3"/>
          </p:nvPr>
        </p:nvSpPr>
        <p:spPr>
          <a:xfrm>
            <a:off x="7170073" y="2665300"/>
            <a:ext cx="34408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85" name="Google Shape;285;p41"/>
          <p:cNvSpPr txBox="1">
            <a:spLocks noGrp="1"/>
          </p:cNvSpPr>
          <p:nvPr>
            <p:ph type="subTitle" idx="4"/>
          </p:nvPr>
        </p:nvSpPr>
        <p:spPr>
          <a:xfrm>
            <a:off x="7170100" y="3227528"/>
            <a:ext cx="3440800" cy="229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867"/>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r>
              <a:rPr lang="en-US"/>
              <a:t>Click to edit Master subtitle style</a:t>
            </a:r>
            <a:endParaRPr/>
          </a:p>
        </p:txBody>
      </p:sp>
    </p:spTree>
    <p:extLst>
      <p:ext uri="{BB962C8B-B14F-4D97-AF65-F5344CB8AC3E}">
        <p14:creationId xmlns:p14="http://schemas.microsoft.com/office/powerpoint/2010/main" val="4278043819"/>
      </p:ext>
    </p:extLst>
  </p:cSld>
  <p:clrMapOvr>
    <a:masterClrMapping/>
  </p:clrMapOvr>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wo columns 3">
  <p:cSld name="Title and two columns 3">
    <p:spTree>
      <p:nvGrpSpPr>
        <p:cNvPr id="1" name="Shape 286"/>
        <p:cNvGrpSpPr/>
        <p:nvPr/>
      </p:nvGrpSpPr>
      <p:grpSpPr>
        <a:xfrm>
          <a:off x="0" y="0"/>
          <a:ext cx="0" cy="0"/>
          <a:chOff x="0" y="0"/>
          <a:chExt cx="0" cy="0"/>
        </a:xfrm>
      </p:grpSpPr>
      <p:sp>
        <p:nvSpPr>
          <p:cNvPr id="287" name="Google Shape;287;p42"/>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8" name="Google Shape;288;p42"/>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89" name="Google Shape;289;p42"/>
          <p:cNvSpPr txBox="1">
            <a:spLocks noGrp="1"/>
          </p:cNvSpPr>
          <p:nvPr>
            <p:ph type="title" idx="2"/>
          </p:nvPr>
        </p:nvSpPr>
        <p:spPr>
          <a:xfrm>
            <a:off x="1185097" y="3155872"/>
            <a:ext cx="8174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90" name="Google Shape;290;p42"/>
          <p:cNvSpPr txBox="1">
            <a:spLocks noGrp="1"/>
          </p:cNvSpPr>
          <p:nvPr>
            <p:ph type="subTitle" idx="1"/>
          </p:nvPr>
        </p:nvSpPr>
        <p:spPr>
          <a:xfrm>
            <a:off x="1185100" y="2053880"/>
            <a:ext cx="8174400" cy="97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91" name="Google Shape;291;p42"/>
          <p:cNvSpPr txBox="1">
            <a:spLocks noGrp="1"/>
          </p:cNvSpPr>
          <p:nvPr>
            <p:ph type="title" idx="3"/>
          </p:nvPr>
        </p:nvSpPr>
        <p:spPr>
          <a:xfrm>
            <a:off x="2832419" y="5507401"/>
            <a:ext cx="8174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92" name="Google Shape;292;p42"/>
          <p:cNvSpPr txBox="1">
            <a:spLocks noGrp="1"/>
          </p:cNvSpPr>
          <p:nvPr>
            <p:ph type="subTitle" idx="4"/>
          </p:nvPr>
        </p:nvSpPr>
        <p:spPr>
          <a:xfrm>
            <a:off x="2832433" y="4413851"/>
            <a:ext cx="8174400" cy="97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372993405"/>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wo columns 4">
  <p:cSld name="Title and two columns 4">
    <p:spTree>
      <p:nvGrpSpPr>
        <p:cNvPr id="1" name="Shape 293"/>
        <p:cNvGrpSpPr/>
        <p:nvPr/>
      </p:nvGrpSpPr>
      <p:grpSpPr>
        <a:xfrm>
          <a:off x="0" y="0"/>
          <a:ext cx="0" cy="0"/>
          <a:chOff x="0" y="0"/>
          <a:chExt cx="0" cy="0"/>
        </a:xfrm>
      </p:grpSpPr>
      <p:sp>
        <p:nvSpPr>
          <p:cNvPr id="294" name="Google Shape;294;p43"/>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5" name="Google Shape;295;p43"/>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96" name="Google Shape;296;p43"/>
          <p:cNvSpPr txBox="1">
            <a:spLocks noGrp="1"/>
          </p:cNvSpPr>
          <p:nvPr>
            <p:ph type="body" idx="1"/>
          </p:nvPr>
        </p:nvSpPr>
        <p:spPr>
          <a:xfrm>
            <a:off x="1641400" y="2699239"/>
            <a:ext cx="4429600" cy="22268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rgbClr val="434343"/>
              </a:buClr>
              <a:buSzPts val="1400"/>
              <a:buChar char="●"/>
              <a:defRPr sz="1867"/>
            </a:lvl1pPr>
            <a:lvl2pPr marL="1219170" lvl="1" indent="-423323" rtl="0">
              <a:lnSpc>
                <a:spcPct val="115000"/>
              </a:lnSpc>
              <a:spcBef>
                <a:spcPts val="0"/>
              </a:spcBef>
              <a:spcAft>
                <a:spcPts val="0"/>
              </a:spcAft>
              <a:buClr>
                <a:srgbClr val="434343"/>
              </a:buClr>
              <a:buSzPts val="1400"/>
              <a:buChar char="○"/>
              <a:defRPr>
                <a:solidFill>
                  <a:srgbClr val="434343"/>
                </a:solidFill>
              </a:defRPr>
            </a:lvl2pPr>
            <a:lvl3pPr marL="1828754" lvl="2" indent="-423323" rtl="0">
              <a:lnSpc>
                <a:spcPct val="115000"/>
              </a:lnSpc>
              <a:spcBef>
                <a:spcPts val="0"/>
              </a:spcBef>
              <a:spcAft>
                <a:spcPts val="0"/>
              </a:spcAft>
              <a:buClr>
                <a:srgbClr val="434343"/>
              </a:buClr>
              <a:buSzPts val="1400"/>
              <a:buChar char="■"/>
              <a:defRPr>
                <a:solidFill>
                  <a:srgbClr val="434343"/>
                </a:solidFill>
              </a:defRPr>
            </a:lvl3pPr>
            <a:lvl4pPr marL="2438339" lvl="3" indent="-423323" rtl="0">
              <a:lnSpc>
                <a:spcPct val="115000"/>
              </a:lnSpc>
              <a:spcBef>
                <a:spcPts val="0"/>
              </a:spcBef>
              <a:spcAft>
                <a:spcPts val="0"/>
              </a:spcAft>
              <a:buClr>
                <a:srgbClr val="434343"/>
              </a:buClr>
              <a:buSzPts val="1400"/>
              <a:buChar char="●"/>
              <a:defRPr>
                <a:solidFill>
                  <a:srgbClr val="434343"/>
                </a:solidFill>
              </a:defRPr>
            </a:lvl4pPr>
            <a:lvl5pPr marL="3047924" lvl="4" indent="-423323" rtl="0">
              <a:lnSpc>
                <a:spcPct val="115000"/>
              </a:lnSpc>
              <a:spcBef>
                <a:spcPts val="0"/>
              </a:spcBef>
              <a:spcAft>
                <a:spcPts val="0"/>
              </a:spcAft>
              <a:buClr>
                <a:srgbClr val="434343"/>
              </a:buClr>
              <a:buSzPts val="1400"/>
              <a:buChar char="○"/>
              <a:defRPr>
                <a:solidFill>
                  <a:srgbClr val="434343"/>
                </a:solidFill>
              </a:defRPr>
            </a:lvl5pPr>
            <a:lvl6pPr marL="3657509" lvl="5" indent="-423323" rtl="0">
              <a:lnSpc>
                <a:spcPct val="115000"/>
              </a:lnSpc>
              <a:spcBef>
                <a:spcPts val="0"/>
              </a:spcBef>
              <a:spcAft>
                <a:spcPts val="0"/>
              </a:spcAft>
              <a:buClr>
                <a:srgbClr val="434343"/>
              </a:buClr>
              <a:buSzPts val="1400"/>
              <a:buChar char="■"/>
              <a:defRPr>
                <a:solidFill>
                  <a:srgbClr val="434343"/>
                </a:solidFill>
              </a:defRPr>
            </a:lvl6pPr>
            <a:lvl7pPr marL="4267093" lvl="6" indent="-423323" rtl="0">
              <a:lnSpc>
                <a:spcPct val="115000"/>
              </a:lnSpc>
              <a:spcBef>
                <a:spcPts val="0"/>
              </a:spcBef>
              <a:spcAft>
                <a:spcPts val="0"/>
              </a:spcAft>
              <a:buClr>
                <a:srgbClr val="434343"/>
              </a:buClr>
              <a:buSzPts val="1400"/>
              <a:buChar char="●"/>
              <a:defRPr>
                <a:solidFill>
                  <a:srgbClr val="434343"/>
                </a:solidFill>
              </a:defRPr>
            </a:lvl7pPr>
            <a:lvl8pPr marL="4876678" lvl="7" indent="-423323" rtl="0">
              <a:lnSpc>
                <a:spcPct val="115000"/>
              </a:lnSpc>
              <a:spcBef>
                <a:spcPts val="0"/>
              </a:spcBef>
              <a:spcAft>
                <a:spcPts val="0"/>
              </a:spcAft>
              <a:buClr>
                <a:srgbClr val="434343"/>
              </a:buClr>
              <a:buSzPts val="1400"/>
              <a:buChar char="○"/>
              <a:defRPr>
                <a:solidFill>
                  <a:srgbClr val="434343"/>
                </a:solidFill>
              </a:defRPr>
            </a:lvl8pPr>
            <a:lvl9pPr marL="5486263" lvl="8" indent="-423323" rtl="0">
              <a:lnSpc>
                <a:spcPct val="115000"/>
              </a:lnSpc>
              <a:spcBef>
                <a:spcPts val="0"/>
              </a:spcBef>
              <a:spcAft>
                <a:spcPts val="0"/>
              </a:spcAft>
              <a:buClr>
                <a:srgbClr val="434343"/>
              </a:buClr>
              <a:buSzPts val="1400"/>
              <a:buChar char="■"/>
              <a:defRPr>
                <a:solidFill>
                  <a:srgbClr val="434343"/>
                </a:solidFill>
              </a:defRPr>
            </a:lvl9pPr>
          </a:lstStyle>
          <a:p>
            <a:pPr lvl="0"/>
            <a:r>
              <a:rPr lang="en-US"/>
              <a:t>Click to edit Master text styles</a:t>
            </a:r>
          </a:p>
        </p:txBody>
      </p:sp>
      <p:sp>
        <p:nvSpPr>
          <p:cNvPr id="297" name="Google Shape;297;p43"/>
          <p:cNvSpPr/>
          <p:nvPr/>
        </p:nvSpPr>
        <p:spPr>
          <a:xfrm>
            <a:off x="0" y="2699233"/>
            <a:ext cx="1391200" cy="22268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8" name="Google Shape;298;p43"/>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9" name="Google Shape;299;p43"/>
          <p:cNvSpPr txBox="1">
            <a:spLocks noGrp="1"/>
          </p:cNvSpPr>
          <p:nvPr>
            <p:ph type="body" idx="2"/>
          </p:nvPr>
        </p:nvSpPr>
        <p:spPr>
          <a:xfrm>
            <a:off x="6121000" y="2699239"/>
            <a:ext cx="4429600" cy="2226800"/>
          </a:xfrm>
          <a:prstGeom prst="rect">
            <a:avLst/>
          </a:prstGeom>
        </p:spPr>
        <p:txBody>
          <a:bodyPr spcFirstLastPara="1" wrap="square" lIns="91425" tIns="91425" rIns="91425" bIns="91425" anchor="t" anchorCtr="0">
            <a:noAutofit/>
          </a:bodyPr>
          <a:lstStyle>
            <a:lvl1pPr marL="609585" lvl="0" indent="-423323" algn="r" rtl="0">
              <a:lnSpc>
                <a:spcPct val="115000"/>
              </a:lnSpc>
              <a:spcBef>
                <a:spcPts val="0"/>
              </a:spcBef>
              <a:spcAft>
                <a:spcPts val="0"/>
              </a:spcAft>
              <a:buClr>
                <a:srgbClr val="434343"/>
              </a:buClr>
              <a:buSzPts val="1400"/>
              <a:buChar char="●"/>
              <a:defRPr sz="1867"/>
            </a:lvl1pPr>
            <a:lvl2pPr marL="1219170" lvl="1" indent="-423323" algn="r" rtl="0">
              <a:lnSpc>
                <a:spcPct val="115000"/>
              </a:lnSpc>
              <a:spcBef>
                <a:spcPts val="0"/>
              </a:spcBef>
              <a:spcAft>
                <a:spcPts val="0"/>
              </a:spcAft>
              <a:buClr>
                <a:srgbClr val="434343"/>
              </a:buClr>
              <a:buSzPts val="1400"/>
              <a:buChar char="○"/>
              <a:defRPr>
                <a:solidFill>
                  <a:srgbClr val="434343"/>
                </a:solidFill>
              </a:defRPr>
            </a:lvl2pPr>
            <a:lvl3pPr marL="1828754" lvl="2" indent="-423323" algn="r" rtl="0">
              <a:lnSpc>
                <a:spcPct val="115000"/>
              </a:lnSpc>
              <a:spcBef>
                <a:spcPts val="0"/>
              </a:spcBef>
              <a:spcAft>
                <a:spcPts val="0"/>
              </a:spcAft>
              <a:buClr>
                <a:srgbClr val="434343"/>
              </a:buClr>
              <a:buSzPts val="1400"/>
              <a:buChar char="■"/>
              <a:defRPr>
                <a:solidFill>
                  <a:srgbClr val="434343"/>
                </a:solidFill>
              </a:defRPr>
            </a:lvl3pPr>
            <a:lvl4pPr marL="2438339" lvl="3" indent="-423323" algn="r" rtl="0">
              <a:lnSpc>
                <a:spcPct val="115000"/>
              </a:lnSpc>
              <a:spcBef>
                <a:spcPts val="0"/>
              </a:spcBef>
              <a:spcAft>
                <a:spcPts val="0"/>
              </a:spcAft>
              <a:buClr>
                <a:srgbClr val="434343"/>
              </a:buClr>
              <a:buSzPts val="1400"/>
              <a:buChar char="●"/>
              <a:defRPr>
                <a:solidFill>
                  <a:srgbClr val="434343"/>
                </a:solidFill>
              </a:defRPr>
            </a:lvl4pPr>
            <a:lvl5pPr marL="3047924" lvl="4" indent="-423323" algn="r" rtl="0">
              <a:lnSpc>
                <a:spcPct val="115000"/>
              </a:lnSpc>
              <a:spcBef>
                <a:spcPts val="0"/>
              </a:spcBef>
              <a:spcAft>
                <a:spcPts val="0"/>
              </a:spcAft>
              <a:buClr>
                <a:srgbClr val="434343"/>
              </a:buClr>
              <a:buSzPts val="1400"/>
              <a:buChar char="○"/>
              <a:defRPr>
                <a:solidFill>
                  <a:srgbClr val="434343"/>
                </a:solidFill>
              </a:defRPr>
            </a:lvl5pPr>
            <a:lvl6pPr marL="3657509" lvl="5" indent="-423323" algn="r" rtl="0">
              <a:lnSpc>
                <a:spcPct val="115000"/>
              </a:lnSpc>
              <a:spcBef>
                <a:spcPts val="0"/>
              </a:spcBef>
              <a:spcAft>
                <a:spcPts val="0"/>
              </a:spcAft>
              <a:buClr>
                <a:srgbClr val="434343"/>
              </a:buClr>
              <a:buSzPts val="1400"/>
              <a:buChar char="■"/>
              <a:defRPr>
                <a:solidFill>
                  <a:srgbClr val="434343"/>
                </a:solidFill>
              </a:defRPr>
            </a:lvl6pPr>
            <a:lvl7pPr marL="4267093" lvl="6" indent="-423323" algn="r" rtl="0">
              <a:lnSpc>
                <a:spcPct val="115000"/>
              </a:lnSpc>
              <a:spcBef>
                <a:spcPts val="0"/>
              </a:spcBef>
              <a:spcAft>
                <a:spcPts val="0"/>
              </a:spcAft>
              <a:buClr>
                <a:srgbClr val="434343"/>
              </a:buClr>
              <a:buSzPts val="1400"/>
              <a:buChar char="●"/>
              <a:defRPr>
                <a:solidFill>
                  <a:srgbClr val="434343"/>
                </a:solidFill>
              </a:defRPr>
            </a:lvl7pPr>
            <a:lvl8pPr marL="4876678" lvl="7" indent="-423323" algn="r" rtl="0">
              <a:lnSpc>
                <a:spcPct val="115000"/>
              </a:lnSpc>
              <a:spcBef>
                <a:spcPts val="0"/>
              </a:spcBef>
              <a:spcAft>
                <a:spcPts val="0"/>
              </a:spcAft>
              <a:buClr>
                <a:srgbClr val="434343"/>
              </a:buClr>
              <a:buSzPts val="1400"/>
              <a:buChar char="○"/>
              <a:defRPr>
                <a:solidFill>
                  <a:srgbClr val="434343"/>
                </a:solidFill>
              </a:defRPr>
            </a:lvl8pPr>
            <a:lvl9pPr marL="5486263" lvl="8" indent="-423323" algn="r" rtl="0">
              <a:lnSpc>
                <a:spcPct val="115000"/>
              </a:lnSpc>
              <a:spcBef>
                <a:spcPts val="0"/>
              </a:spcBef>
              <a:spcAft>
                <a:spcPts val="0"/>
              </a:spcAft>
              <a:buClr>
                <a:srgbClr val="434343"/>
              </a:buClr>
              <a:buSzPts val="1400"/>
              <a:buChar char="■"/>
              <a:defRPr>
                <a:solidFill>
                  <a:srgbClr val="434343"/>
                </a:solidFill>
              </a:defRPr>
            </a:lvl9pPr>
          </a:lstStyle>
          <a:p>
            <a:pPr lvl="0"/>
            <a:r>
              <a:rPr lang="en-US"/>
              <a:t>Click to edit Master text styles</a:t>
            </a:r>
          </a:p>
        </p:txBody>
      </p:sp>
      <p:sp>
        <p:nvSpPr>
          <p:cNvPr id="300" name="Google Shape;300;p43"/>
          <p:cNvSpPr/>
          <p:nvPr/>
        </p:nvSpPr>
        <p:spPr>
          <a:xfrm>
            <a:off x="10800800" y="2699233"/>
            <a:ext cx="1391200" cy="22268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023798354"/>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four columns 2">
  <p:cSld name="Title and four columns 2">
    <p:spTree>
      <p:nvGrpSpPr>
        <p:cNvPr id="1" name="Shape 301"/>
        <p:cNvGrpSpPr/>
        <p:nvPr/>
      </p:nvGrpSpPr>
      <p:grpSpPr>
        <a:xfrm>
          <a:off x="0" y="0"/>
          <a:ext cx="0" cy="0"/>
          <a:chOff x="0" y="0"/>
          <a:chExt cx="0" cy="0"/>
        </a:xfrm>
      </p:grpSpPr>
      <p:sp>
        <p:nvSpPr>
          <p:cNvPr id="302" name="Google Shape;302;p44"/>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3" name="Google Shape;303;p44"/>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04" name="Google Shape;304;p44"/>
          <p:cNvSpPr txBox="1">
            <a:spLocks noGrp="1"/>
          </p:cNvSpPr>
          <p:nvPr>
            <p:ph type="title" idx="2"/>
          </p:nvPr>
        </p:nvSpPr>
        <p:spPr>
          <a:xfrm>
            <a:off x="1945817" y="2232200"/>
            <a:ext cx="28620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05" name="Google Shape;305;p44"/>
          <p:cNvSpPr txBox="1">
            <a:spLocks noGrp="1"/>
          </p:cNvSpPr>
          <p:nvPr>
            <p:ph type="subTitle" idx="1"/>
          </p:nvPr>
        </p:nvSpPr>
        <p:spPr>
          <a:xfrm>
            <a:off x="1945817" y="2694633"/>
            <a:ext cx="2862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306" name="Google Shape;306;p44"/>
          <p:cNvSpPr txBox="1">
            <a:spLocks noGrp="1"/>
          </p:cNvSpPr>
          <p:nvPr>
            <p:ph type="title" idx="3"/>
          </p:nvPr>
        </p:nvSpPr>
        <p:spPr>
          <a:xfrm>
            <a:off x="7384191" y="2232200"/>
            <a:ext cx="28620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07" name="Google Shape;307;p44"/>
          <p:cNvSpPr txBox="1">
            <a:spLocks noGrp="1"/>
          </p:cNvSpPr>
          <p:nvPr>
            <p:ph type="subTitle" idx="4"/>
          </p:nvPr>
        </p:nvSpPr>
        <p:spPr>
          <a:xfrm>
            <a:off x="7384191" y="2694633"/>
            <a:ext cx="2862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308" name="Google Shape;308;p44"/>
          <p:cNvSpPr txBox="1">
            <a:spLocks noGrp="1"/>
          </p:cNvSpPr>
          <p:nvPr>
            <p:ph type="title" idx="5"/>
          </p:nvPr>
        </p:nvSpPr>
        <p:spPr>
          <a:xfrm>
            <a:off x="1945817" y="4666533"/>
            <a:ext cx="28620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09" name="Google Shape;309;p44"/>
          <p:cNvSpPr txBox="1">
            <a:spLocks noGrp="1"/>
          </p:cNvSpPr>
          <p:nvPr>
            <p:ph type="subTitle" idx="6"/>
          </p:nvPr>
        </p:nvSpPr>
        <p:spPr>
          <a:xfrm>
            <a:off x="1945817" y="5129100"/>
            <a:ext cx="2862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310" name="Google Shape;310;p44"/>
          <p:cNvSpPr txBox="1">
            <a:spLocks noGrp="1"/>
          </p:cNvSpPr>
          <p:nvPr>
            <p:ph type="title" idx="7"/>
          </p:nvPr>
        </p:nvSpPr>
        <p:spPr>
          <a:xfrm>
            <a:off x="7384191" y="4666533"/>
            <a:ext cx="28620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11" name="Google Shape;311;p44"/>
          <p:cNvSpPr txBox="1">
            <a:spLocks noGrp="1"/>
          </p:cNvSpPr>
          <p:nvPr>
            <p:ph type="subTitle" idx="8"/>
          </p:nvPr>
        </p:nvSpPr>
        <p:spPr>
          <a:xfrm>
            <a:off x="7384191" y="5129100"/>
            <a:ext cx="2862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3114811129"/>
      </p:ext>
    </p:extLst>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7">
  <p:cSld name="Title and text 7">
    <p:spTree>
      <p:nvGrpSpPr>
        <p:cNvPr id="1" name="Shape 312"/>
        <p:cNvGrpSpPr/>
        <p:nvPr/>
      </p:nvGrpSpPr>
      <p:grpSpPr>
        <a:xfrm>
          <a:off x="0" y="0"/>
          <a:ext cx="0" cy="0"/>
          <a:chOff x="0" y="0"/>
          <a:chExt cx="0" cy="0"/>
        </a:xfrm>
      </p:grpSpPr>
      <p:sp>
        <p:nvSpPr>
          <p:cNvPr id="313" name="Google Shape;313;p45"/>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14" name="Google Shape;314;p45"/>
          <p:cNvSpPr txBox="1">
            <a:spLocks noGrp="1"/>
          </p:cNvSpPr>
          <p:nvPr>
            <p:ph type="subTitle" idx="1"/>
          </p:nvPr>
        </p:nvSpPr>
        <p:spPr>
          <a:xfrm>
            <a:off x="956633" y="2466213"/>
            <a:ext cx="6381600" cy="267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US"/>
              <a:t>Click to edit Master subtitle style</a:t>
            </a:r>
            <a:endParaRPr/>
          </a:p>
        </p:txBody>
      </p:sp>
      <p:sp>
        <p:nvSpPr>
          <p:cNvPr id="315" name="Google Shape;315;p4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16" name="Google Shape;316;p45"/>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495307941"/>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wo columns 5">
  <p:cSld name="Title and Two columns 5">
    <p:spTree>
      <p:nvGrpSpPr>
        <p:cNvPr id="1" name="Shape 317"/>
        <p:cNvGrpSpPr/>
        <p:nvPr/>
      </p:nvGrpSpPr>
      <p:grpSpPr>
        <a:xfrm>
          <a:off x="0" y="0"/>
          <a:ext cx="0" cy="0"/>
          <a:chOff x="0" y="0"/>
          <a:chExt cx="0" cy="0"/>
        </a:xfrm>
      </p:grpSpPr>
      <p:sp>
        <p:nvSpPr>
          <p:cNvPr id="318" name="Google Shape;318;p46"/>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19" name="Google Shape;319;p4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20" name="Google Shape;320;p46"/>
          <p:cNvSpPr txBox="1">
            <a:spLocks noGrp="1"/>
          </p:cNvSpPr>
          <p:nvPr>
            <p:ph type="body" idx="1"/>
          </p:nvPr>
        </p:nvSpPr>
        <p:spPr>
          <a:xfrm>
            <a:off x="956633" y="2837700"/>
            <a:ext cx="5134400" cy="29968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Clr>
                <a:schemeClr val="dk2"/>
              </a:buClr>
              <a:buSzPts val="1200"/>
              <a:buChar char="●"/>
              <a:defRPr sz="1467"/>
            </a:lvl1pPr>
            <a:lvl2pPr marL="1219170" lvl="1" indent="-406390" rtl="0">
              <a:lnSpc>
                <a:spcPct val="115000"/>
              </a:lnSpc>
              <a:spcBef>
                <a:spcPts val="0"/>
              </a:spcBef>
              <a:spcAft>
                <a:spcPts val="0"/>
              </a:spcAft>
              <a:buSzPts val="1200"/>
              <a:buFont typeface="Roboto Condensed Light"/>
              <a:buChar char="○"/>
              <a:defRPr/>
            </a:lvl2pPr>
            <a:lvl3pPr marL="1828754" lvl="2" indent="-406390" rtl="0">
              <a:lnSpc>
                <a:spcPct val="115000"/>
              </a:lnSpc>
              <a:spcBef>
                <a:spcPts val="0"/>
              </a:spcBef>
              <a:spcAft>
                <a:spcPts val="0"/>
              </a:spcAft>
              <a:buSzPts val="1200"/>
              <a:buFont typeface="Roboto Condensed Light"/>
              <a:buChar char="■"/>
              <a:defRPr/>
            </a:lvl3pPr>
            <a:lvl4pPr marL="2438339" lvl="3" indent="-406390" rtl="0">
              <a:lnSpc>
                <a:spcPct val="115000"/>
              </a:lnSpc>
              <a:spcBef>
                <a:spcPts val="0"/>
              </a:spcBef>
              <a:spcAft>
                <a:spcPts val="0"/>
              </a:spcAft>
              <a:buSzPts val="1200"/>
              <a:buFont typeface="Roboto Condensed Light"/>
              <a:buChar char="●"/>
              <a:defRPr/>
            </a:lvl4pPr>
            <a:lvl5pPr marL="3047924" lvl="4" indent="-406390" rtl="0">
              <a:lnSpc>
                <a:spcPct val="115000"/>
              </a:lnSpc>
              <a:spcBef>
                <a:spcPts val="0"/>
              </a:spcBef>
              <a:spcAft>
                <a:spcPts val="0"/>
              </a:spcAft>
              <a:buSzPts val="1200"/>
              <a:buFont typeface="Roboto Condensed Light"/>
              <a:buChar char="○"/>
              <a:defRPr/>
            </a:lvl5pPr>
            <a:lvl6pPr marL="3657509" lvl="5" indent="-406390" rtl="0">
              <a:lnSpc>
                <a:spcPct val="115000"/>
              </a:lnSpc>
              <a:spcBef>
                <a:spcPts val="0"/>
              </a:spcBef>
              <a:spcAft>
                <a:spcPts val="0"/>
              </a:spcAft>
              <a:buSzPts val="1200"/>
              <a:buFont typeface="Roboto Condensed Light"/>
              <a:buChar char="■"/>
              <a:defRPr/>
            </a:lvl6pPr>
            <a:lvl7pPr marL="4267093" lvl="6" indent="-406390" rtl="0">
              <a:lnSpc>
                <a:spcPct val="115000"/>
              </a:lnSpc>
              <a:spcBef>
                <a:spcPts val="0"/>
              </a:spcBef>
              <a:spcAft>
                <a:spcPts val="0"/>
              </a:spcAft>
              <a:buSzPts val="1200"/>
              <a:buFont typeface="Roboto Condensed Light"/>
              <a:buChar char="●"/>
              <a:defRPr/>
            </a:lvl7pPr>
            <a:lvl8pPr marL="4876678" lvl="7" indent="-406390" rtl="0">
              <a:lnSpc>
                <a:spcPct val="115000"/>
              </a:lnSpc>
              <a:spcBef>
                <a:spcPts val="0"/>
              </a:spcBef>
              <a:spcAft>
                <a:spcPts val="0"/>
              </a:spcAft>
              <a:buSzPts val="1200"/>
              <a:buFont typeface="Roboto Condensed Light"/>
              <a:buChar char="○"/>
              <a:defRPr/>
            </a:lvl8pPr>
            <a:lvl9pPr marL="5486263" lvl="8" indent="-406390" rtl="0">
              <a:lnSpc>
                <a:spcPct val="115000"/>
              </a:lnSpc>
              <a:spcBef>
                <a:spcPts val="0"/>
              </a:spcBef>
              <a:spcAft>
                <a:spcPts val="0"/>
              </a:spcAft>
              <a:buSzPts val="1200"/>
              <a:buFont typeface="Roboto Condensed Light"/>
              <a:buChar char="■"/>
              <a:defRPr/>
            </a:lvl9pPr>
          </a:lstStyle>
          <a:p>
            <a:pPr lvl="0"/>
            <a:r>
              <a:rPr lang="en-US"/>
              <a:t>Click to edit Master text styles</a:t>
            </a:r>
          </a:p>
        </p:txBody>
      </p:sp>
      <p:sp>
        <p:nvSpPr>
          <p:cNvPr id="321" name="Google Shape;321;p46"/>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2" name="Google Shape;322;p46"/>
          <p:cNvSpPr txBox="1">
            <a:spLocks noGrp="1"/>
          </p:cNvSpPr>
          <p:nvPr>
            <p:ph type="body" idx="2"/>
          </p:nvPr>
        </p:nvSpPr>
        <p:spPr>
          <a:xfrm>
            <a:off x="6136433" y="2837700"/>
            <a:ext cx="5098800" cy="29968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Clr>
                <a:schemeClr val="dk2"/>
              </a:buClr>
              <a:buSzPts val="1200"/>
              <a:buChar char="●"/>
              <a:defRPr sz="1467"/>
            </a:lvl1pPr>
            <a:lvl2pPr marL="1219170" lvl="1" indent="-406390" rtl="0">
              <a:lnSpc>
                <a:spcPct val="115000"/>
              </a:lnSpc>
              <a:spcBef>
                <a:spcPts val="0"/>
              </a:spcBef>
              <a:spcAft>
                <a:spcPts val="0"/>
              </a:spcAft>
              <a:buSzPts val="1200"/>
              <a:buFont typeface="Roboto Condensed Light"/>
              <a:buChar char="○"/>
              <a:defRPr/>
            </a:lvl2pPr>
            <a:lvl3pPr marL="1828754" lvl="2" indent="-406390" rtl="0">
              <a:lnSpc>
                <a:spcPct val="115000"/>
              </a:lnSpc>
              <a:spcBef>
                <a:spcPts val="0"/>
              </a:spcBef>
              <a:spcAft>
                <a:spcPts val="0"/>
              </a:spcAft>
              <a:buSzPts val="1200"/>
              <a:buFont typeface="Roboto Condensed Light"/>
              <a:buChar char="■"/>
              <a:defRPr/>
            </a:lvl3pPr>
            <a:lvl4pPr marL="2438339" lvl="3" indent="-406390" rtl="0">
              <a:lnSpc>
                <a:spcPct val="115000"/>
              </a:lnSpc>
              <a:spcBef>
                <a:spcPts val="0"/>
              </a:spcBef>
              <a:spcAft>
                <a:spcPts val="0"/>
              </a:spcAft>
              <a:buSzPts val="1200"/>
              <a:buFont typeface="Roboto Condensed Light"/>
              <a:buChar char="●"/>
              <a:defRPr/>
            </a:lvl4pPr>
            <a:lvl5pPr marL="3047924" lvl="4" indent="-406390" rtl="0">
              <a:lnSpc>
                <a:spcPct val="115000"/>
              </a:lnSpc>
              <a:spcBef>
                <a:spcPts val="0"/>
              </a:spcBef>
              <a:spcAft>
                <a:spcPts val="0"/>
              </a:spcAft>
              <a:buSzPts val="1200"/>
              <a:buFont typeface="Roboto Condensed Light"/>
              <a:buChar char="○"/>
              <a:defRPr/>
            </a:lvl5pPr>
            <a:lvl6pPr marL="3657509" lvl="5" indent="-406390" rtl="0">
              <a:lnSpc>
                <a:spcPct val="115000"/>
              </a:lnSpc>
              <a:spcBef>
                <a:spcPts val="0"/>
              </a:spcBef>
              <a:spcAft>
                <a:spcPts val="0"/>
              </a:spcAft>
              <a:buSzPts val="1200"/>
              <a:buFont typeface="Roboto Condensed Light"/>
              <a:buChar char="■"/>
              <a:defRPr/>
            </a:lvl6pPr>
            <a:lvl7pPr marL="4267093" lvl="6" indent="-406390" rtl="0">
              <a:lnSpc>
                <a:spcPct val="115000"/>
              </a:lnSpc>
              <a:spcBef>
                <a:spcPts val="0"/>
              </a:spcBef>
              <a:spcAft>
                <a:spcPts val="0"/>
              </a:spcAft>
              <a:buSzPts val="1200"/>
              <a:buFont typeface="Roboto Condensed Light"/>
              <a:buChar char="●"/>
              <a:defRPr/>
            </a:lvl7pPr>
            <a:lvl8pPr marL="4876678" lvl="7" indent="-406390" rtl="0">
              <a:lnSpc>
                <a:spcPct val="115000"/>
              </a:lnSpc>
              <a:spcBef>
                <a:spcPts val="0"/>
              </a:spcBef>
              <a:spcAft>
                <a:spcPts val="0"/>
              </a:spcAft>
              <a:buSzPts val="1200"/>
              <a:buFont typeface="Roboto Condensed Light"/>
              <a:buChar char="○"/>
              <a:defRPr/>
            </a:lvl8pPr>
            <a:lvl9pPr marL="5486263" lvl="8" indent="-406390" rtl="0">
              <a:lnSpc>
                <a:spcPct val="115000"/>
              </a:lnSpc>
              <a:spcBef>
                <a:spcPts val="0"/>
              </a:spcBef>
              <a:spcAft>
                <a:spcPts val="0"/>
              </a:spcAft>
              <a:buSzPts val="1200"/>
              <a:buFont typeface="Roboto Condensed Light"/>
              <a:buChar char="■"/>
              <a:defRPr/>
            </a:lvl9pPr>
          </a:lstStyle>
          <a:p>
            <a:pPr lvl="0"/>
            <a:r>
              <a:rPr lang="en-US"/>
              <a:t>Click to edit Master text styles</a:t>
            </a:r>
          </a:p>
        </p:txBody>
      </p:sp>
    </p:spTree>
    <p:extLst>
      <p:ext uri="{BB962C8B-B14F-4D97-AF65-F5344CB8AC3E}">
        <p14:creationId xmlns:p14="http://schemas.microsoft.com/office/powerpoint/2010/main" val="3724135540"/>
      </p:ext>
    </p:extLst>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hanks ">
  <p:cSld name="Thanks ">
    <p:spTree>
      <p:nvGrpSpPr>
        <p:cNvPr id="1" name="Shape 323"/>
        <p:cNvGrpSpPr/>
        <p:nvPr/>
      </p:nvGrpSpPr>
      <p:grpSpPr>
        <a:xfrm>
          <a:off x="0" y="0"/>
          <a:ext cx="0" cy="0"/>
          <a:chOff x="0" y="0"/>
          <a:chExt cx="0" cy="0"/>
        </a:xfrm>
      </p:grpSpPr>
      <p:sp>
        <p:nvSpPr>
          <p:cNvPr id="324" name="Google Shape;324;p47"/>
          <p:cNvSpPr/>
          <p:nvPr/>
        </p:nvSpPr>
        <p:spPr>
          <a:xfrm>
            <a:off x="0" y="0"/>
            <a:ext cx="7110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5" name="Google Shape;325;p47"/>
          <p:cNvSpPr txBox="1">
            <a:spLocks noGrp="1"/>
          </p:cNvSpPr>
          <p:nvPr>
            <p:ph type="ctrTitle"/>
          </p:nvPr>
        </p:nvSpPr>
        <p:spPr>
          <a:xfrm>
            <a:off x="956633" y="683633"/>
            <a:ext cx="4692400" cy="10380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US"/>
              <a:t>Click to edit Master title style</a:t>
            </a:r>
            <a:endParaRPr/>
          </a:p>
        </p:txBody>
      </p:sp>
      <p:sp>
        <p:nvSpPr>
          <p:cNvPr id="326" name="Google Shape;326;p47"/>
          <p:cNvSpPr txBox="1">
            <a:spLocks noGrp="1"/>
          </p:cNvSpPr>
          <p:nvPr>
            <p:ph type="subTitle" idx="1"/>
          </p:nvPr>
        </p:nvSpPr>
        <p:spPr>
          <a:xfrm>
            <a:off x="956633" y="2787867"/>
            <a:ext cx="4692400" cy="103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US"/>
              <a:t>Click to edit Master subtitle style</a:t>
            </a:r>
            <a:endParaRPr/>
          </a:p>
        </p:txBody>
      </p:sp>
      <p:sp>
        <p:nvSpPr>
          <p:cNvPr id="327" name="Google Shape;327;p47"/>
          <p:cNvSpPr txBox="1"/>
          <p:nvPr/>
        </p:nvSpPr>
        <p:spPr>
          <a:xfrm>
            <a:off x="960000" y="4792800"/>
            <a:ext cx="6150800" cy="8268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None/>
            </a:pPr>
            <a:r>
              <a:rPr lang="fr" sz="1600">
                <a:solidFill>
                  <a:schemeClr val="dk1"/>
                </a:solidFill>
                <a:latin typeface="Open Sans"/>
                <a:ea typeface="Open Sans"/>
                <a:cs typeface="Open Sans"/>
                <a:sym typeface="Open Sans"/>
              </a:rPr>
              <a:t>CRÉDITS: Ce modèle de présentation a été créé par </a:t>
            </a:r>
            <a:r>
              <a:rPr lang="fr" sz="16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fr" sz="1600">
                <a:solidFill>
                  <a:schemeClr val="dk1"/>
                </a:solidFill>
                <a:latin typeface="Open Sans"/>
                <a:ea typeface="Open Sans"/>
                <a:cs typeface="Open Sans"/>
                <a:sym typeface="Open Sans"/>
              </a:rPr>
              <a:t>, comprenant des icônes de </a:t>
            </a:r>
            <a:r>
              <a:rPr lang="fr" sz="16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fr" sz="1600">
                <a:solidFill>
                  <a:schemeClr val="dk1"/>
                </a:solidFill>
                <a:latin typeface="Open Sans"/>
                <a:ea typeface="Open Sans"/>
                <a:cs typeface="Open Sans"/>
                <a:sym typeface="Open Sans"/>
              </a:rPr>
              <a:t>, des infographies et des images de </a:t>
            </a:r>
            <a:r>
              <a:rPr lang="fr" sz="16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fr" sz="1600">
                <a:solidFill>
                  <a:schemeClr val="dk1"/>
                </a:solidFill>
                <a:latin typeface="Open Sans"/>
                <a:ea typeface="Open Sans"/>
                <a:cs typeface="Open Sans"/>
                <a:sym typeface="Open Sans"/>
              </a:rPr>
              <a:t> et des illustrations de </a:t>
            </a:r>
            <a:r>
              <a:rPr lang="fr" sz="16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Storyset</a:t>
            </a:r>
            <a:r>
              <a:rPr lang="fr" sz="1600">
                <a:solidFill>
                  <a:schemeClr val="dk1"/>
                </a:solidFill>
                <a:latin typeface="Open Sans"/>
                <a:ea typeface="Open Sans"/>
                <a:cs typeface="Open Sans"/>
                <a:sym typeface="Open Sans"/>
              </a:rPr>
              <a:t> </a:t>
            </a:r>
            <a:endParaRPr sz="1600" b="1">
              <a:solidFill>
                <a:schemeClr val="dk1"/>
              </a:solidFill>
              <a:latin typeface="Open Sans"/>
              <a:ea typeface="Open Sans"/>
              <a:cs typeface="Open Sans"/>
              <a:sym typeface="Open Sans"/>
            </a:endParaRPr>
          </a:p>
        </p:txBody>
      </p:sp>
      <p:sp>
        <p:nvSpPr>
          <p:cNvPr id="328" name="Google Shape;328;p47"/>
          <p:cNvSpPr txBox="1">
            <a:spLocks noGrp="1"/>
          </p:cNvSpPr>
          <p:nvPr>
            <p:ph type="title" idx="2"/>
          </p:nvPr>
        </p:nvSpPr>
        <p:spPr>
          <a:xfrm>
            <a:off x="960000" y="2420464"/>
            <a:ext cx="4692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Tree>
    <p:extLst>
      <p:ext uri="{BB962C8B-B14F-4D97-AF65-F5344CB8AC3E}">
        <p14:creationId xmlns:p14="http://schemas.microsoft.com/office/powerpoint/2010/main" val="637394148"/>
      </p:ext>
    </p:extLst>
  </p:cSld>
  <p:clrMapOvr>
    <a:masterClrMapping/>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ackground ">
  <p:cSld name="Background ">
    <p:spTree>
      <p:nvGrpSpPr>
        <p:cNvPr id="1" name="Shape 329"/>
        <p:cNvGrpSpPr/>
        <p:nvPr/>
      </p:nvGrpSpPr>
      <p:grpSpPr>
        <a:xfrm>
          <a:off x="0" y="0"/>
          <a:ext cx="0" cy="0"/>
          <a:chOff x="0" y="0"/>
          <a:chExt cx="0" cy="0"/>
        </a:xfrm>
      </p:grpSpPr>
      <p:sp>
        <p:nvSpPr>
          <p:cNvPr id="330" name="Google Shape;330;p48"/>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31" name="Google Shape;331;p48"/>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731853888"/>
      </p:ext>
    </p:extLst>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332"/>
        <p:cNvGrpSpPr/>
        <p:nvPr/>
      </p:nvGrpSpPr>
      <p:grpSpPr>
        <a:xfrm>
          <a:off x="0" y="0"/>
          <a:ext cx="0" cy="0"/>
          <a:chOff x="0" y="0"/>
          <a:chExt cx="0" cy="0"/>
        </a:xfrm>
      </p:grpSpPr>
      <p:sp>
        <p:nvSpPr>
          <p:cNvPr id="333" name="Google Shape;333;p49"/>
          <p:cNvSpPr/>
          <p:nvPr/>
        </p:nvSpPr>
        <p:spPr>
          <a:xfrm rot="-5400000">
            <a:off x="-2711000" y="2711400"/>
            <a:ext cx="68576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34" name="Google Shape;334;p49"/>
          <p:cNvSpPr/>
          <p:nvPr/>
        </p:nvSpPr>
        <p:spPr>
          <a:xfrm rot="-5400000">
            <a:off x="8401200" y="3066675"/>
            <a:ext cx="68576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664757213"/>
      </p:ext>
    </p:extLst>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obj">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ED0C3A90-1D15-4B8C-BEF4-E00B5B1B57A2}" type="datetime1">
              <a:rPr lang="nl-BE" smtClean="0"/>
              <a:t>5/11/2023</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742F9AC2-72C2-4058-89FC-F52397D8517A}" type="slidenum">
              <a:rPr lang="nl-BE" smtClean="0"/>
              <a:t>‹nr.›</a:t>
            </a:fld>
            <a:endParaRPr lang="nl-BE"/>
          </a:p>
        </p:txBody>
      </p:sp>
    </p:spTree>
    <p:extLst>
      <p:ext uri="{BB962C8B-B14F-4D97-AF65-F5344CB8AC3E}">
        <p14:creationId xmlns:p14="http://schemas.microsoft.com/office/powerpoint/2010/main" val="2851339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8"/>
        <p:cNvGrpSpPr/>
        <p:nvPr/>
      </p:nvGrpSpPr>
      <p:grpSpPr>
        <a:xfrm>
          <a:off x="0" y="0"/>
          <a:ext cx="0" cy="0"/>
          <a:chOff x="0" y="0"/>
          <a:chExt cx="0" cy="0"/>
        </a:xfrm>
      </p:grpSpPr>
      <p:sp>
        <p:nvSpPr>
          <p:cNvPr id="29" name="Google Shape;29;p6"/>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 name="Google Shape;30;p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1870727432"/>
      </p:ext>
    </p:extLst>
  </p:cSld>
  <p:clrMapOvr>
    <a:masterClrMapping/>
  </p:clrMapOvr>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fld id="{1DD2418C-1112-4A5E-9746-308619001070}" type="datetime1">
              <a:rPr lang="nl-BE" smtClean="0"/>
              <a:t>5/11/2023</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742F9AC2-72C2-4058-89FC-F52397D8517A}" type="slidenum">
              <a:rPr lang="nl-BE" smtClean="0"/>
              <a:t>‹nr.›</a:t>
            </a:fld>
            <a:endParaRPr lang="nl-BE"/>
          </a:p>
        </p:txBody>
      </p:sp>
    </p:spTree>
    <p:extLst>
      <p:ext uri="{BB962C8B-B14F-4D97-AF65-F5344CB8AC3E}">
        <p14:creationId xmlns:p14="http://schemas.microsoft.com/office/powerpoint/2010/main" val="32623018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338"/>
        <p:cNvGrpSpPr/>
        <p:nvPr/>
      </p:nvGrpSpPr>
      <p:grpSpPr>
        <a:xfrm>
          <a:off x="0" y="0"/>
          <a:ext cx="0" cy="0"/>
          <a:chOff x="0" y="0"/>
          <a:chExt cx="0" cy="0"/>
        </a:xfrm>
      </p:grpSpPr>
    </p:spTree>
    <p:extLst>
      <p:ext uri="{BB962C8B-B14F-4D97-AF65-F5344CB8AC3E}">
        <p14:creationId xmlns:p14="http://schemas.microsoft.com/office/powerpoint/2010/main" val="428424687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339"/>
        <p:cNvGrpSpPr/>
        <p:nvPr/>
      </p:nvGrpSpPr>
      <p:grpSpPr>
        <a:xfrm>
          <a:off x="0" y="0"/>
          <a:ext cx="0" cy="0"/>
          <a:chOff x="0" y="0"/>
          <a:chExt cx="0" cy="0"/>
        </a:xfrm>
      </p:grpSpPr>
      <p:sp>
        <p:nvSpPr>
          <p:cNvPr id="340" name="Google Shape;340;p52"/>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338128620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344"/>
        <p:cNvGrpSpPr/>
        <p:nvPr/>
      </p:nvGrpSpPr>
      <p:grpSpPr>
        <a:xfrm>
          <a:off x="0" y="0"/>
          <a:ext cx="0" cy="0"/>
          <a:chOff x="0" y="0"/>
          <a:chExt cx="0" cy="0"/>
        </a:xfrm>
      </p:grpSpPr>
    </p:spTree>
    <p:extLst>
      <p:ext uri="{BB962C8B-B14F-4D97-AF65-F5344CB8AC3E}">
        <p14:creationId xmlns:p14="http://schemas.microsoft.com/office/powerpoint/2010/main" val="234918822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345"/>
        <p:cNvGrpSpPr/>
        <p:nvPr/>
      </p:nvGrpSpPr>
      <p:grpSpPr>
        <a:xfrm>
          <a:off x="0" y="0"/>
          <a:ext cx="0" cy="0"/>
          <a:chOff x="0" y="0"/>
          <a:chExt cx="0" cy="0"/>
        </a:xfrm>
      </p:grpSpPr>
      <p:sp>
        <p:nvSpPr>
          <p:cNvPr id="346" name="Google Shape;346;p55"/>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330863643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p:nvPr/>
        </p:nvSpPr>
        <p:spPr>
          <a:xfrm>
            <a:off x="6096000" y="0"/>
            <a:ext cx="60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0" name="Google Shape;10;p2"/>
          <p:cNvSpPr txBox="1">
            <a:spLocks noGrp="1"/>
          </p:cNvSpPr>
          <p:nvPr>
            <p:ph type="ctrTitle"/>
          </p:nvPr>
        </p:nvSpPr>
        <p:spPr>
          <a:xfrm>
            <a:off x="6517367" y="2113567"/>
            <a:ext cx="4718000" cy="1962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5200"/>
              <a:buNone/>
              <a:defRPr sz="6400"/>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US"/>
              <a:t>Click to edit Master title style</a:t>
            </a:r>
            <a:endParaRPr/>
          </a:p>
        </p:txBody>
      </p:sp>
      <p:sp>
        <p:nvSpPr>
          <p:cNvPr id="11" name="Google Shape;11;p2"/>
          <p:cNvSpPr txBox="1">
            <a:spLocks noGrp="1"/>
          </p:cNvSpPr>
          <p:nvPr>
            <p:ph type="subTitle" idx="1"/>
          </p:nvPr>
        </p:nvSpPr>
        <p:spPr>
          <a:xfrm>
            <a:off x="6517367" y="4547200"/>
            <a:ext cx="4718000" cy="5460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2133"/>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r>
              <a:rPr lang="en-US"/>
              <a:t>Click to edit Master subtitle style</a:t>
            </a:r>
            <a:endParaRPr/>
          </a:p>
        </p:txBody>
      </p:sp>
    </p:spTree>
    <p:extLst>
      <p:ext uri="{BB962C8B-B14F-4D97-AF65-F5344CB8AC3E}">
        <p14:creationId xmlns:p14="http://schemas.microsoft.com/office/powerpoint/2010/main" val="4171450848"/>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6722533" y="3398300"/>
            <a:ext cx="3582800" cy="8292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US"/>
              <a:t>Click to edit Master title style</a:t>
            </a:r>
            <a:endParaRPr/>
          </a:p>
        </p:txBody>
      </p:sp>
      <p:sp>
        <p:nvSpPr>
          <p:cNvPr id="14" name="Google Shape;14;p3"/>
          <p:cNvSpPr txBox="1">
            <a:spLocks noGrp="1"/>
          </p:cNvSpPr>
          <p:nvPr>
            <p:ph type="title" idx="2" hasCustomPrompt="1"/>
          </p:nvPr>
        </p:nvSpPr>
        <p:spPr>
          <a:xfrm>
            <a:off x="6577267" y="1554567"/>
            <a:ext cx="5614800" cy="15424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6000"/>
              <a:buNone/>
              <a:defRPr sz="7733"/>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5" name="Google Shape;15;p3"/>
          <p:cNvSpPr txBox="1">
            <a:spLocks noGrp="1"/>
          </p:cNvSpPr>
          <p:nvPr>
            <p:ph type="subTitle" idx="1"/>
          </p:nvPr>
        </p:nvSpPr>
        <p:spPr>
          <a:xfrm>
            <a:off x="6722533" y="4274367"/>
            <a:ext cx="3582800" cy="73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133">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6" name="Google Shape;16;p3"/>
          <p:cNvSpPr/>
          <p:nvPr/>
        </p:nvSpPr>
        <p:spPr>
          <a:xfrm>
            <a:off x="0" y="0"/>
            <a:ext cx="60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603308189"/>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7"/>
        <p:cNvGrpSpPr/>
        <p:nvPr/>
      </p:nvGrpSpPr>
      <p:grpSpPr>
        <a:xfrm>
          <a:off x="0" y="0"/>
          <a:ext cx="0" cy="0"/>
          <a:chOff x="0" y="0"/>
          <a:chExt cx="0" cy="0"/>
        </a:xfrm>
      </p:grpSpPr>
      <p:sp>
        <p:nvSpPr>
          <p:cNvPr id="18" name="Google Shape;18;p4"/>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9" name="Google Shape;19;p4"/>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0" name="Google Shape;20;p4"/>
          <p:cNvSpPr txBox="1">
            <a:spLocks noGrp="1"/>
          </p:cNvSpPr>
          <p:nvPr>
            <p:ph type="body" idx="1"/>
          </p:nvPr>
        </p:nvSpPr>
        <p:spPr>
          <a:xfrm>
            <a:off x="960000" y="1536633"/>
            <a:ext cx="10272000" cy="4555200"/>
          </a:xfrm>
          <a:prstGeom prst="rect">
            <a:avLst/>
          </a:prstGeom>
        </p:spPr>
        <p:txBody>
          <a:bodyPr spcFirstLastPara="1" wrap="square" lIns="91425" tIns="91425" rIns="91425" bIns="91425" anchor="ctr" anchorCtr="0">
            <a:noAutofit/>
          </a:bodyPr>
          <a:lstStyle>
            <a:lvl1pPr marL="609585" lvl="0" indent="-389457" rtl="0">
              <a:spcBef>
                <a:spcPts val="0"/>
              </a:spcBef>
              <a:spcAft>
                <a:spcPts val="0"/>
              </a:spcAft>
              <a:buClr>
                <a:srgbClr val="434343"/>
              </a:buClr>
              <a:buSzPts val="1000"/>
              <a:buAutoNum type="arabicPeriod"/>
              <a:defRPr sz="1333">
                <a:solidFill>
                  <a:schemeClr val="dk1"/>
                </a:solidFill>
              </a:defRPr>
            </a:lvl1pPr>
            <a:lvl2pPr marL="1219170" lvl="1" indent="-389457" rtl="0">
              <a:lnSpc>
                <a:spcPct val="115000"/>
              </a:lnSpc>
              <a:spcBef>
                <a:spcPts val="0"/>
              </a:spcBef>
              <a:spcAft>
                <a:spcPts val="0"/>
              </a:spcAft>
              <a:buClr>
                <a:srgbClr val="434343"/>
              </a:buClr>
              <a:buSzPts val="1000"/>
              <a:buFont typeface="Roboto Condensed Light"/>
              <a:buAutoNum type="alphaLcPeriod"/>
              <a:defRPr sz="1333">
                <a:solidFill>
                  <a:schemeClr val="dk1"/>
                </a:solidFill>
              </a:defRPr>
            </a:lvl2pPr>
            <a:lvl3pPr marL="1828754" lvl="2" indent="-389457" rtl="0">
              <a:lnSpc>
                <a:spcPct val="115000"/>
              </a:lnSpc>
              <a:spcBef>
                <a:spcPts val="0"/>
              </a:spcBef>
              <a:spcAft>
                <a:spcPts val="0"/>
              </a:spcAft>
              <a:buClr>
                <a:srgbClr val="434343"/>
              </a:buClr>
              <a:buSzPts val="1000"/>
              <a:buFont typeface="Roboto Condensed Light"/>
              <a:buAutoNum type="romanLcPeriod"/>
              <a:defRPr sz="1333">
                <a:solidFill>
                  <a:schemeClr val="dk1"/>
                </a:solidFill>
              </a:defRPr>
            </a:lvl3pPr>
            <a:lvl4pPr marL="2438339" lvl="3" indent="-389457" rtl="0">
              <a:lnSpc>
                <a:spcPct val="115000"/>
              </a:lnSpc>
              <a:spcBef>
                <a:spcPts val="0"/>
              </a:spcBef>
              <a:spcAft>
                <a:spcPts val="0"/>
              </a:spcAft>
              <a:buClr>
                <a:srgbClr val="434343"/>
              </a:buClr>
              <a:buSzPts val="1000"/>
              <a:buFont typeface="Roboto Condensed Light"/>
              <a:buAutoNum type="arabicPeriod"/>
              <a:defRPr sz="1333">
                <a:solidFill>
                  <a:schemeClr val="dk1"/>
                </a:solidFill>
              </a:defRPr>
            </a:lvl4pPr>
            <a:lvl5pPr marL="3047924" lvl="4" indent="-389457" rtl="0">
              <a:lnSpc>
                <a:spcPct val="115000"/>
              </a:lnSpc>
              <a:spcBef>
                <a:spcPts val="0"/>
              </a:spcBef>
              <a:spcAft>
                <a:spcPts val="0"/>
              </a:spcAft>
              <a:buClr>
                <a:srgbClr val="434343"/>
              </a:buClr>
              <a:buSzPts val="1000"/>
              <a:buFont typeface="Roboto Condensed Light"/>
              <a:buAutoNum type="alphaLcPeriod"/>
              <a:defRPr sz="1333">
                <a:solidFill>
                  <a:schemeClr val="dk1"/>
                </a:solidFill>
              </a:defRPr>
            </a:lvl5pPr>
            <a:lvl6pPr marL="3657509" lvl="5" indent="-389457" rtl="0">
              <a:lnSpc>
                <a:spcPct val="115000"/>
              </a:lnSpc>
              <a:spcBef>
                <a:spcPts val="0"/>
              </a:spcBef>
              <a:spcAft>
                <a:spcPts val="0"/>
              </a:spcAft>
              <a:buClr>
                <a:srgbClr val="434343"/>
              </a:buClr>
              <a:buSzPts val="1000"/>
              <a:buFont typeface="Roboto Condensed Light"/>
              <a:buAutoNum type="romanLcPeriod"/>
              <a:defRPr sz="1333">
                <a:solidFill>
                  <a:schemeClr val="dk1"/>
                </a:solidFill>
              </a:defRPr>
            </a:lvl6pPr>
            <a:lvl7pPr marL="4267093" lvl="6" indent="-389457" rtl="0">
              <a:lnSpc>
                <a:spcPct val="115000"/>
              </a:lnSpc>
              <a:spcBef>
                <a:spcPts val="0"/>
              </a:spcBef>
              <a:spcAft>
                <a:spcPts val="0"/>
              </a:spcAft>
              <a:buClr>
                <a:srgbClr val="434343"/>
              </a:buClr>
              <a:buSzPts val="1000"/>
              <a:buFont typeface="Roboto Condensed Light"/>
              <a:buAutoNum type="arabicPeriod"/>
              <a:defRPr sz="1333">
                <a:solidFill>
                  <a:schemeClr val="dk1"/>
                </a:solidFill>
              </a:defRPr>
            </a:lvl7pPr>
            <a:lvl8pPr marL="4876678" lvl="7" indent="-389457" rtl="0">
              <a:lnSpc>
                <a:spcPct val="115000"/>
              </a:lnSpc>
              <a:spcBef>
                <a:spcPts val="0"/>
              </a:spcBef>
              <a:spcAft>
                <a:spcPts val="0"/>
              </a:spcAft>
              <a:buClr>
                <a:srgbClr val="434343"/>
              </a:buClr>
              <a:buSzPts val="1000"/>
              <a:buFont typeface="Roboto Condensed Light"/>
              <a:buAutoNum type="alphaLcPeriod"/>
              <a:defRPr sz="1333">
                <a:solidFill>
                  <a:schemeClr val="dk1"/>
                </a:solidFill>
              </a:defRPr>
            </a:lvl8pPr>
            <a:lvl9pPr marL="5486263" lvl="8" indent="-389457" rtl="0">
              <a:lnSpc>
                <a:spcPct val="115000"/>
              </a:lnSpc>
              <a:spcBef>
                <a:spcPts val="0"/>
              </a:spcBef>
              <a:spcAft>
                <a:spcPts val="0"/>
              </a:spcAft>
              <a:buClr>
                <a:srgbClr val="434343"/>
              </a:buClr>
              <a:buSzPts val="1000"/>
              <a:buFont typeface="Roboto Condensed Light"/>
              <a:buAutoNum type="romanLcPeriod"/>
              <a:defRPr sz="1333">
                <a:solidFill>
                  <a:schemeClr val="dk1"/>
                </a:solidFill>
              </a:defRPr>
            </a:lvl9pPr>
          </a:lstStyle>
          <a:p>
            <a:pPr lvl="0"/>
            <a:r>
              <a:rPr lang="en-US"/>
              <a:t>Click to edit Master text styles</a:t>
            </a:r>
          </a:p>
        </p:txBody>
      </p:sp>
    </p:spTree>
    <p:extLst>
      <p:ext uri="{BB962C8B-B14F-4D97-AF65-F5344CB8AC3E}">
        <p14:creationId xmlns:p14="http://schemas.microsoft.com/office/powerpoint/2010/main" val="973033015"/>
      </p:ext>
    </p:extLst>
  </p:cSld>
  <p:clrMapOvr>
    <a:masterClrMapping/>
  </p:clrMapOvr>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1"/>
        <p:cNvGrpSpPr/>
        <p:nvPr/>
      </p:nvGrpSpPr>
      <p:grpSpPr>
        <a:xfrm>
          <a:off x="0" y="0"/>
          <a:ext cx="0" cy="0"/>
          <a:chOff x="0" y="0"/>
          <a:chExt cx="0" cy="0"/>
        </a:xfrm>
      </p:grpSpPr>
      <p:sp>
        <p:nvSpPr>
          <p:cNvPr id="22" name="Google Shape;22;p5"/>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3" name="Google Shape;23;p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4" name="Google Shape;24;p5"/>
          <p:cNvSpPr txBox="1">
            <a:spLocks noGrp="1"/>
          </p:cNvSpPr>
          <p:nvPr>
            <p:ph type="title" idx="2"/>
          </p:nvPr>
        </p:nvSpPr>
        <p:spPr>
          <a:xfrm>
            <a:off x="1802685" y="3944867"/>
            <a:ext cx="3457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5" name="Google Shape;25;p5"/>
          <p:cNvSpPr txBox="1">
            <a:spLocks noGrp="1"/>
          </p:cNvSpPr>
          <p:nvPr>
            <p:ph type="subTitle" idx="1"/>
          </p:nvPr>
        </p:nvSpPr>
        <p:spPr>
          <a:xfrm>
            <a:off x="1802700" y="4508900"/>
            <a:ext cx="3457200" cy="111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6" name="Google Shape;26;p5"/>
          <p:cNvSpPr txBox="1">
            <a:spLocks noGrp="1"/>
          </p:cNvSpPr>
          <p:nvPr>
            <p:ph type="title" idx="3"/>
          </p:nvPr>
        </p:nvSpPr>
        <p:spPr>
          <a:xfrm>
            <a:off x="6932119" y="3944867"/>
            <a:ext cx="3457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7" name="Google Shape;27;p5"/>
          <p:cNvSpPr txBox="1">
            <a:spLocks noGrp="1"/>
          </p:cNvSpPr>
          <p:nvPr>
            <p:ph type="subTitle" idx="4"/>
          </p:nvPr>
        </p:nvSpPr>
        <p:spPr>
          <a:xfrm>
            <a:off x="6932133" y="4508900"/>
            <a:ext cx="3457200" cy="1112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588540470"/>
      </p:ext>
    </p:extLst>
  </p:cSld>
  <p:clrMapOvr>
    <a:masterClrMapping/>
  </p:clrMapOvr>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8"/>
        <p:cNvGrpSpPr/>
        <p:nvPr/>
      </p:nvGrpSpPr>
      <p:grpSpPr>
        <a:xfrm>
          <a:off x="0" y="0"/>
          <a:ext cx="0" cy="0"/>
          <a:chOff x="0" y="0"/>
          <a:chExt cx="0" cy="0"/>
        </a:xfrm>
      </p:grpSpPr>
      <p:sp>
        <p:nvSpPr>
          <p:cNvPr id="29" name="Google Shape;29;p6"/>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0" name="Google Shape;30;p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232585220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1616400" y="1873133"/>
            <a:ext cx="44296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3" name="Google Shape;33;p7"/>
          <p:cNvSpPr txBox="1">
            <a:spLocks noGrp="1"/>
          </p:cNvSpPr>
          <p:nvPr>
            <p:ph type="body" idx="1"/>
          </p:nvPr>
        </p:nvSpPr>
        <p:spPr>
          <a:xfrm>
            <a:off x="1616400" y="2816400"/>
            <a:ext cx="4429600" cy="22268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rgbClr val="434343"/>
              </a:buClr>
              <a:buSzPts val="1400"/>
              <a:buChar char="●"/>
              <a:defRPr sz="1867"/>
            </a:lvl1pPr>
            <a:lvl2pPr marL="1219170" lvl="1" indent="-423323" rtl="0">
              <a:lnSpc>
                <a:spcPct val="115000"/>
              </a:lnSpc>
              <a:spcBef>
                <a:spcPts val="0"/>
              </a:spcBef>
              <a:spcAft>
                <a:spcPts val="0"/>
              </a:spcAft>
              <a:buClr>
                <a:srgbClr val="434343"/>
              </a:buClr>
              <a:buSzPts val="1400"/>
              <a:buChar char="○"/>
              <a:defRPr>
                <a:solidFill>
                  <a:srgbClr val="434343"/>
                </a:solidFill>
              </a:defRPr>
            </a:lvl2pPr>
            <a:lvl3pPr marL="1828754" lvl="2" indent="-423323" rtl="0">
              <a:lnSpc>
                <a:spcPct val="115000"/>
              </a:lnSpc>
              <a:spcBef>
                <a:spcPts val="0"/>
              </a:spcBef>
              <a:spcAft>
                <a:spcPts val="0"/>
              </a:spcAft>
              <a:buClr>
                <a:srgbClr val="434343"/>
              </a:buClr>
              <a:buSzPts val="1400"/>
              <a:buChar char="■"/>
              <a:defRPr>
                <a:solidFill>
                  <a:srgbClr val="434343"/>
                </a:solidFill>
              </a:defRPr>
            </a:lvl3pPr>
            <a:lvl4pPr marL="2438339" lvl="3" indent="-423323" rtl="0">
              <a:lnSpc>
                <a:spcPct val="115000"/>
              </a:lnSpc>
              <a:spcBef>
                <a:spcPts val="0"/>
              </a:spcBef>
              <a:spcAft>
                <a:spcPts val="0"/>
              </a:spcAft>
              <a:buClr>
                <a:srgbClr val="434343"/>
              </a:buClr>
              <a:buSzPts val="1400"/>
              <a:buChar char="●"/>
              <a:defRPr>
                <a:solidFill>
                  <a:srgbClr val="434343"/>
                </a:solidFill>
              </a:defRPr>
            </a:lvl4pPr>
            <a:lvl5pPr marL="3047924" lvl="4" indent="-423323" rtl="0">
              <a:lnSpc>
                <a:spcPct val="115000"/>
              </a:lnSpc>
              <a:spcBef>
                <a:spcPts val="0"/>
              </a:spcBef>
              <a:spcAft>
                <a:spcPts val="0"/>
              </a:spcAft>
              <a:buClr>
                <a:srgbClr val="434343"/>
              </a:buClr>
              <a:buSzPts val="1400"/>
              <a:buChar char="○"/>
              <a:defRPr>
                <a:solidFill>
                  <a:srgbClr val="434343"/>
                </a:solidFill>
              </a:defRPr>
            </a:lvl5pPr>
            <a:lvl6pPr marL="3657509" lvl="5" indent="-423323" rtl="0">
              <a:lnSpc>
                <a:spcPct val="115000"/>
              </a:lnSpc>
              <a:spcBef>
                <a:spcPts val="0"/>
              </a:spcBef>
              <a:spcAft>
                <a:spcPts val="0"/>
              </a:spcAft>
              <a:buClr>
                <a:srgbClr val="434343"/>
              </a:buClr>
              <a:buSzPts val="1400"/>
              <a:buChar char="■"/>
              <a:defRPr>
                <a:solidFill>
                  <a:srgbClr val="434343"/>
                </a:solidFill>
              </a:defRPr>
            </a:lvl6pPr>
            <a:lvl7pPr marL="4267093" lvl="6" indent="-423323" rtl="0">
              <a:lnSpc>
                <a:spcPct val="115000"/>
              </a:lnSpc>
              <a:spcBef>
                <a:spcPts val="0"/>
              </a:spcBef>
              <a:spcAft>
                <a:spcPts val="0"/>
              </a:spcAft>
              <a:buClr>
                <a:srgbClr val="434343"/>
              </a:buClr>
              <a:buSzPts val="1400"/>
              <a:buChar char="●"/>
              <a:defRPr>
                <a:solidFill>
                  <a:srgbClr val="434343"/>
                </a:solidFill>
              </a:defRPr>
            </a:lvl7pPr>
            <a:lvl8pPr marL="4876678" lvl="7" indent="-423323" rtl="0">
              <a:lnSpc>
                <a:spcPct val="115000"/>
              </a:lnSpc>
              <a:spcBef>
                <a:spcPts val="0"/>
              </a:spcBef>
              <a:spcAft>
                <a:spcPts val="0"/>
              </a:spcAft>
              <a:buClr>
                <a:srgbClr val="434343"/>
              </a:buClr>
              <a:buSzPts val="1400"/>
              <a:buChar char="○"/>
              <a:defRPr>
                <a:solidFill>
                  <a:srgbClr val="434343"/>
                </a:solidFill>
              </a:defRPr>
            </a:lvl8pPr>
            <a:lvl9pPr marL="5486263" lvl="8" indent="-423323" rtl="0">
              <a:lnSpc>
                <a:spcPct val="115000"/>
              </a:lnSpc>
              <a:spcBef>
                <a:spcPts val="0"/>
              </a:spcBef>
              <a:spcAft>
                <a:spcPts val="0"/>
              </a:spcAft>
              <a:buClr>
                <a:srgbClr val="434343"/>
              </a:buClr>
              <a:buSzPts val="1400"/>
              <a:buChar char="■"/>
              <a:defRPr>
                <a:solidFill>
                  <a:srgbClr val="434343"/>
                </a:solidFill>
              </a:defRPr>
            </a:lvl9pPr>
          </a:lstStyle>
          <a:p>
            <a:pPr lvl="0"/>
            <a:r>
              <a:rPr lang="en-US"/>
              <a:t>Click to edit Master text styles</a:t>
            </a:r>
          </a:p>
        </p:txBody>
      </p:sp>
      <p:sp>
        <p:nvSpPr>
          <p:cNvPr id="34" name="Google Shape;34;p7"/>
          <p:cNvSpPr/>
          <p:nvPr/>
        </p:nvSpPr>
        <p:spPr>
          <a:xfrm>
            <a:off x="-955400" y="1892933"/>
            <a:ext cx="23464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5" name="Google Shape;35;p7"/>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 name="Google Shape;36;p7"/>
          <p:cNvSpPr/>
          <p:nvPr/>
        </p:nvSpPr>
        <p:spPr>
          <a:xfrm>
            <a:off x="0" y="0"/>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0634141"/>
      </p:ext>
    </p:extLst>
  </p:cSld>
  <p:clrMapOvr>
    <a:masterClrMapping/>
  </p:clrMapOvr>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1616400" y="1873133"/>
            <a:ext cx="44296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3" name="Google Shape;33;p7"/>
          <p:cNvSpPr txBox="1">
            <a:spLocks noGrp="1"/>
          </p:cNvSpPr>
          <p:nvPr>
            <p:ph type="body" idx="1"/>
          </p:nvPr>
        </p:nvSpPr>
        <p:spPr>
          <a:xfrm>
            <a:off x="1616400" y="2816400"/>
            <a:ext cx="4429600" cy="22268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rgbClr val="434343"/>
              </a:buClr>
              <a:buSzPts val="1400"/>
              <a:buChar char="●"/>
              <a:defRPr sz="1867"/>
            </a:lvl1pPr>
            <a:lvl2pPr marL="1219170" lvl="1" indent="-423323" rtl="0">
              <a:lnSpc>
                <a:spcPct val="115000"/>
              </a:lnSpc>
              <a:spcBef>
                <a:spcPts val="0"/>
              </a:spcBef>
              <a:spcAft>
                <a:spcPts val="0"/>
              </a:spcAft>
              <a:buClr>
                <a:srgbClr val="434343"/>
              </a:buClr>
              <a:buSzPts val="1400"/>
              <a:buChar char="○"/>
              <a:defRPr>
                <a:solidFill>
                  <a:srgbClr val="434343"/>
                </a:solidFill>
              </a:defRPr>
            </a:lvl2pPr>
            <a:lvl3pPr marL="1828754" lvl="2" indent="-423323" rtl="0">
              <a:lnSpc>
                <a:spcPct val="115000"/>
              </a:lnSpc>
              <a:spcBef>
                <a:spcPts val="0"/>
              </a:spcBef>
              <a:spcAft>
                <a:spcPts val="0"/>
              </a:spcAft>
              <a:buClr>
                <a:srgbClr val="434343"/>
              </a:buClr>
              <a:buSzPts val="1400"/>
              <a:buChar char="■"/>
              <a:defRPr>
                <a:solidFill>
                  <a:srgbClr val="434343"/>
                </a:solidFill>
              </a:defRPr>
            </a:lvl3pPr>
            <a:lvl4pPr marL="2438339" lvl="3" indent="-423323" rtl="0">
              <a:lnSpc>
                <a:spcPct val="115000"/>
              </a:lnSpc>
              <a:spcBef>
                <a:spcPts val="0"/>
              </a:spcBef>
              <a:spcAft>
                <a:spcPts val="0"/>
              </a:spcAft>
              <a:buClr>
                <a:srgbClr val="434343"/>
              </a:buClr>
              <a:buSzPts val="1400"/>
              <a:buChar char="●"/>
              <a:defRPr>
                <a:solidFill>
                  <a:srgbClr val="434343"/>
                </a:solidFill>
              </a:defRPr>
            </a:lvl4pPr>
            <a:lvl5pPr marL="3047924" lvl="4" indent="-423323" rtl="0">
              <a:lnSpc>
                <a:spcPct val="115000"/>
              </a:lnSpc>
              <a:spcBef>
                <a:spcPts val="0"/>
              </a:spcBef>
              <a:spcAft>
                <a:spcPts val="0"/>
              </a:spcAft>
              <a:buClr>
                <a:srgbClr val="434343"/>
              </a:buClr>
              <a:buSzPts val="1400"/>
              <a:buChar char="○"/>
              <a:defRPr>
                <a:solidFill>
                  <a:srgbClr val="434343"/>
                </a:solidFill>
              </a:defRPr>
            </a:lvl5pPr>
            <a:lvl6pPr marL="3657509" lvl="5" indent="-423323" rtl="0">
              <a:lnSpc>
                <a:spcPct val="115000"/>
              </a:lnSpc>
              <a:spcBef>
                <a:spcPts val="0"/>
              </a:spcBef>
              <a:spcAft>
                <a:spcPts val="0"/>
              </a:spcAft>
              <a:buClr>
                <a:srgbClr val="434343"/>
              </a:buClr>
              <a:buSzPts val="1400"/>
              <a:buChar char="■"/>
              <a:defRPr>
                <a:solidFill>
                  <a:srgbClr val="434343"/>
                </a:solidFill>
              </a:defRPr>
            </a:lvl6pPr>
            <a:lvl7pPr marL="4267093" lvl="6" indent="-423323" rtl="0">
              <a:lnSpc>
                <a:spcPct val="115000"/>
              </a:lnSpc>
              <a:spcBef>
                <a:spcPts val="0"/>
              </a:spcBef>
              <a:spcAft>
                <a:spcPts val="0"/>
              </a:spcAft>
              <a:buClr>
                <a:srgbClr val="434343"/>
              </a:buClr>
              <a:buSzPts val="1400"/>
              <a:buChar char="●"/>
              <a:defRPr>
                <a:solidFill>
                  <a:srgbClr val="434343"/>
                </a:solidFill>
              </a:defRPr>
            </a:lvl7pPr>
            <a:lvl8pPr marL="4876678" lvl="7" indent="-423323" rtl="0">
              <a:lnSpc>
                <a:spcPct val="115000"/>
              </a:lnSpc>
              <a:spcBef>
                <a:spcPts val="0"/>
              </a:spcBef>
              <a:spcAft>
                <a:spcPts val="0"/>
              </a:spcAft>
              <a:buClr>
                <a:srgbClr val="434343"/>
              </a:buClr>
              <a:buSzPts val="1400"/>
              <a:buChar char="○"/>
              <a:defRPr>
                <a:solidFill>
                  <a:srgbClr val="434343"/>
                </a:solidFill>
              </a:defRPr>
            </a:lvl8pPr>
            <a:lvl9pPr marL="5486263" lvl="8" indent="-423323" rtl="0">
              <a:lnSpc>
                <a:spcPct val="115000"/>
              </a:lnSpc>
              <a:spcBef>
                <a:spcPts val="0"/>
              </a:spcBef>
              <a:spcAft>
                <a:spcPts val="0"/>
              </a:spcAft>
              <a:buClr>
                <a:srgbClr val="434343"/>
              </a:buClr>
              <a:buSzPts val="1400"/>
              <a:buChar char="■"/>
              <a:defRPr>
                <a:solidFill>
                  <a:srgbClr val="434343"/>
                </a:solidFill>
              </a:defRPr>
            </a:lvl9pPr>
          </a:lstStyle>
          <a:p>
            <a:pPr lvl="0"/>
            <a:r>
              <a:rPr lang="en-US"/>
              <a:t>Click to edit Master text styles</a:t>
            </a:r>
          </a:p>
        </p:txBody>
      </p:sp>
      <p:sp>
        <p:nvSpPr>
          <p:cNvPr id="34" name="Google Shape;34;p7"/>
          <p:cNvSpPr/>
          <p:nvPr/>
        </p:nvSpPr>
        <p:spPr>
          <a:xfrm>
            <a:off x="-955400" y="1892933"/>
            <a:ext cx="23464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5" name="Google Shape;35;p7"/>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6" name="Google Shape;36;p7"/>
          <p:cNvSpPr/>
          <p:nvPr/>
        </p:nvSpPr>
        <p:spPr>
          <a:xfrm>
            <a:off x="0" y="0"/>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91861202"/>
      </p:ext>
    </p:extLst>
  </p:cSld>
  <p:clrMapOvr>
    <a:masterClrMapping/>
  </p:clrMapOvr>
  <p:hf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0"/>
        <p:cNvGrpSpPr/>
        <p:nvPr/>
      </p:nvGrpSpPr>
      <p:grpSpPr>
        <a:xfrm>
          <a:off x="0" y="0"/>
          <a:ext cx="0" cy="0"/>
          <a:chOff x="0" y="0"/>
          <a:chExt cx="0" cy="0"/>
        </a:xfrm>
      </p:grpSpPr>
      <p:sp>
        <p:nvSpPr>
          <p:cNvPr id="41" name="Google Shape;41;p9"/>
          <p:cNvSpPr/>
          <p:nvPr/>
        </p:nvSpPr>
        <p:spPr>
          <a:xfrm>
            <a:off x="6096800" y="0"/>
            <a:ext cx="60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42" name="Google Shape;42;p9"/>
          <p:cNvSpPr txBox="1">
            <a:spLocks noGrp="1"/>
          </p:cNvSpPr>
          <p:nvPr>
            <p:ph type="title"/>
          </p:nvPr>
        </p:nvSpPr>
        <p:spPr>
          <a:xfrm>
            <a:off x="6292967" y="1372651"/>
            <a:ext cx="4942400" cy="1828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96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43" name="Google Shape;43;p9"/>
          <p:cNvSpPr txBox="1">
            <a:spLocks noGrp="1"/>
          </p:cNvSpPr>
          <p:nvPr>
            <p:ph type="subTitle" idx="1"/>
          </p:nvPr>
        </p:nvSpPr>
        <p:spPr>
          <a:xfrm>
            <a:off x="6309043" y="3836017"/>
            <a:ext cx="4910400" cy="951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3618476438"/>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969928" y="832433"/>
            <a:ext cx="4058000" cy="1680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667">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205051276"/>
      </p:ext>
    </p:extLst>
  </p:cSld>
  <p:clrMapOvr>
    <a:masterClrMapping/>
  </p:clrMapOvr>
  <p:hf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5727500" y="1783333"/>
            <a:ext cx="5508000" cy="20148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128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48" name="Google Shape;48;p11"/>
          <p:cNvSpPr txBox="1">
            <a:spLocks noGrp="1"/>
          </p:cNvSpPr>
          <p:nvPr>
            <p:ph type="subTitle" idx="1"/>
          </p:nvPr>
        </p:nvSpPr>
        <p:spPr>
          <a:xfrm>
            <a:off x="6367667" y="4195000"/>
            <a:ext cx="4868000" cy="967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49" name="Google Shape;49;p11"/>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50" name="Google Shape;50;p11"/>
          <p:cNvSpPr/>
          <p:nvPr/>
        </p:nvSpPr>
        <p:spPr>
          <a:xfrm>
            <a:off x="0" y="0"/>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848583338"/>
      </p:ext>
    </p:extLst>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Tree>
    <p:extLst>
      <p:ext uri="{BB962C8B-B14F-4D97-AF65-F5344CB8AC3E}">
        <p14:creationId xmlns:p14="http://schemas.microsoft.com/office/powerpoint/2010/main" val="198009318"/>
      </p:ext>
    </p:extLst>
  </p:cSld>
  <p:clrMapOvr>
    <a:masterClrMapping/>
  </p:clrMapOvr>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2"/>
        <p:cNvGrpSpPr/>
        <p:nvPr/>
      </p:nvGrpSpPr>
      <p:grpSpPr>
        <a:xfrm>
          <a:off x="0" y="0"/>
          <a:ext cx="0" cy="0"/>
          <a:chOff x="0" y="0"/>
          <a:chExt cx="0" cy="0"/>
        </a:xfrm>
      </p:grpSpPr>
      <p:sp>
        <p:nvSpPr>
          <p:cNvPr id="53" name="Google Shape;53;p13"/>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54" name="Google Shape;54;p13"/>
          <p:cNvSpPr txBox="1">
            <a:spLocks noGrp="1"/>
          </p:cNvSpPr>
          <p:nvPr>
            <p:ph type="title"/>
          </p:nvPr>
        </p:nvSpPr>
        <p:spPr>
          <a:xfrm>
            <a:off x="2520400" y="2413817"/>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55" name="Google Shape;55;p13"/>
          <p:cNvSpPr txBox="1">
            <a:spLocks noGrp="1"/>
          </p:cNvSpPr>
          <p:nvPr>
            <p:ph type="title" idx="2" hasCustomPrompt="1"/>
          </p:nvPr>
        </p:nvSpPr>
        <p:spPr>
          <a:xfrm>
            <a:off x="1319651" y="2705833"/>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56" name="Google Shape;56;p13"/>
          <p:cNvSpPr txBox="1">
            <a:spLocks noGrp="1"/>
          </p:cNvSpPr>
          <p:nvPr>
            <p:ph type="subTitle" idx="1"/>
          </p:nvPr>
        </p:nvSpPr>
        <p:spPr>
          <a:xfrm>
            <a:off x="2520400" y="2876251"/>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57" name="Google Shape;57;p13"/>
          <p:cNvSpPr txBox="1">
            <a:spLocks noGrp="1"/>
          </p:cNvSpPr>
          <p:nvPr>
            <p:ph type="title" idx="3"/>
          </p:nvPr>
        </p:nvSpPr>
        <p:spPr>
          <a:xfrm>
            <a:off x="6556600" y="241381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58" name="Google Shape;58;p13"/>
          <p:cNvSpPr txBox="1">
            <a:spLocks noGrp="1"/>
          </p:cNvSpPr>
          <p:nvPr>
            <p:ph type="title" idx="4" hasCustomPrompt="1"/>
          </p:nvPr>
        </p:nvSpPr>
        <p:spPr>
          <a:xfrm>
            <a:off x="9773400" y="2705833"/>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59" name="Google Shape;59;p13"/>
          <p:cNvSpPr txBox="1">
            <a:spLocks noGrp="1"/>
          </p:cNvSpPr>
          <p:nvPr>
            <p:ph type="subTitle" idx="5"/>
          </p:nvPr>
        </p:nvSpPr>
        <p:spPr>
          <a:xfrm>
            <a:off x="6556600" y="2876251"/>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60" name="Google Shape;60;p13"/>
          <p:cNvSpPr txBox="1">
            <a:spLocks noGrp="1"/>
          </p:cNvSpPr>
          <p:nvPr>
            <p:ph type="title" idx="6"/>
          </p:nvPr>
        </p:nvSpPr>
        <p:spPr>
          <a:xfrm>
            <a:off x="2520133" y="4511367"/>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61" name="Google Shape;61;p13"/>
          <p:cNvSpPr txBox="1">
            <a:spLocks noGrp="1"/>
          </p:cNvSpPr>
          <p:nvPr>
            <p:ph type="title" idx="7" hasCustomPrompt="1"/>
          </p:nvPr>
        </p:nvSpPr>
        <p:spPr>
          <a:xfrm>
            <a:off x="1319651" y="4802700"/>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62" name="Google Shape;62;p13"/>
          <p:cNvSpPr txBox="1">
            <a:spLocks noGrp="1"/>
          </p:cNvSpPr>
          <p:nvPr>
            <p:ph type="subTitle" idx="8"/>
          </p:nvPr>
        </p:nvSpPr>
        <p:spPr>
          <a:xfrm>
            <a:off x="2520133" y="49739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63" name="Google Shape;63;p13"/>
          <p:cNvSpPr txBox="1">
            <a:spLocks noGrp="1"/>
          </p:cNvSpPr>
          <p:nvPr>
            <p:ph type="title" idx="9"/>
          </p:nvPr>
        </p:nvSpPr>
        <p:spPr>
          <a:xfrm>
            <a:off x="6556333" y="451136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64" name="Google Shape;64;p13"/>
          <p:cNvSpPr txBox="1">
            <a:spLocks noGrp="1"/>
          </p:cNvSpPr>
          <p:nvPr>
            <p:ph type="title" idx="13" hasCustomPrompt="1"/>
          </p:nvPr>
        </p:nvSpPr>
        <p:spPr>
          <a:xfrm>
            <a:off x="9773201" y="4802700"/>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65" name="Google Shape;65;p13"/>
          <p:cNvSpPr txBox="1">
            <a:spLocks noGrp="1"/>
          </p:cNvSpPr>
          <p:nvPr>
            <p:ph type="subTitle" idx="14"/>
          </p:nvPr>
        </p:nvSpPr>
        <p:spPr>
          <a:xfrm>
            <a:off x="6556333" y="4973933"/>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66" name="Google Shape;66;p13"/>
          <p:cNvSpPr txBox="1">
            <a:spLocks noGrp="1"/>
          </p:cNvSpPr>
          <p:nvPr>
            <p:ph type="title" idx="15"/>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488122139"/>
      </p:ext>
    </p:extLst>
  </p:cSld>
  <p:clrMapOvr>
    <a:masterClrMapping/>
  </p:clrMapOvr>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67"/>
        <p:cNvGrpSpPr/>
        <p:nvPr/>
      </p:nvGrpSpPr>
      <p:grpSpPr>
        <a:xfrm>
          <a:off x="0" y="0"/>
          <a:ext cx="0" cy="0"/>
          <a:chOff x="0" y="0"/>
          <a:chExt cx="0" cy="0"/>
        </a:xfrm>
      </p:grpSpPr>
      <p:sp>
        <p:nvSpPr>
          <p:cNvPr id="68" name="Google Shape;68;p14"/>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69" name="Google Shape;69;p14"/>
          <p:cNvSpPr txBox="1">
            <a:spLocks noGrp="1"/>
          </p:cNvSpPr>
          <p:nvPr>
            <p:ph type="title"/>
          </p:nvPr>
        </p:nvSpPr>
        <p:spPr>
          <a:xfrm>
            <a:off x="2520400" y="2021751"/>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70" name="Google Shape;70;p14"/>
          <p:cNvSpPr txBox="1">
            <a:spLocks noGrp="1"/>
          </p:cNvSpPr>
          <p:nvPr>
            <p:ph type="title" idx="2" hasCustomPrompt="1"/>
          </p:nvPr>
        </p:nvSpPr>
        <p:spPr>
          <a:xfrm>
            <a:off x="1319651" y="1951367"/>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71" name="Google Shape;71;p14"/>
          <p:cNvSpPr txBox="1">
            <a:spLocks noGrp="1"/>
          </p:cNvSpPr>
          <p:nvPr>
            <p:ph type="subTitle" idx="1"/>
          </p:nvPr>
        </p:nvSpPr>
        <p:spPr>
          <a:xfrm>
            <a:off x="2520400" y="2484184"/>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72" name="Google Shape;72;p14"/>
          <p:cNvSpPr txBox="1">
            <a:spLocks noGrp="1"/>
          </p:cNvSpPr>
          <p:nvPr>
            <p:ph type="title" idx="3"/>
          </p:nvPr>
        </p:nvSpPr>
        <p:spPr>
          <a:xfrm>
            <a:off x="6556600" y="2021751"/>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73" name="Google Shape;73;p14"/>
          <p:cNvSpPr txBox="1">
            <a:spLocks noGrp="1"/>
          </p:cNvSpPr>
          <p:nvPr>
            <p:ph type="title" idx="4" hasCustomPrompt="1"/>
          </p:nvPr>
        </p:nvSpPr>
        <p:spPr>
          <a:xfrm>
            <a:off x="9773400" y="1951367"/>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74" name="Google Shape;74;p14"/>
          <p:cNvSpPr txBox="1">
            <a:spLocks noGrp="1"/>
          </p:cNvSpPr>
          <p:nvPr>
            <p:ph type="subTitle" idx="5"/>
          </p:nvPr>
        </p:nvSpPr>
        <p:spPr>
          <a:xfrm>
            <a:off x="6556600" y="2484184"/>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75" name="Google Shape;75;p14"/>
          <p:cNvSpPr txBox="1">
            <a:spLocks noGrp="1"/>
          </p:cNvSpPr>
          <p:nvPr>
            <p:ph type="title" idx="6"/>
          </p:nvPr>
        </p:nvSpPr>
        <p:spPr>
          <a:xfrm>
            <a:off x="2520133" y="3497167"/>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76" name="Google Shape;76;p14"/>
          <p:cNvSpPr txBox="1">
            <a:spLocks noGrp="1"/>
          </p:cNvSpPr>
          <p:nvPr>
            <p:ph type="title" idx="7" hasCustomPrompt="1"/>
          </p:nvPr>
        </p:nvSpPr>
        <p:spPr>
          <a:xfrm>
            <a:off x="1319651" y="3426767"/>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77" name="Google Shape;77;p14"/>
          <p:cNvSpPr txBox="1">
            <a:spLocks noGrp="1"/>
          </p:cNvSpPr>
          <p:nvPr>
            <p:ph type="subTitle" idx="8"/>
          </p:nvPr>
        </p:nvSpPr>
        <p:spPr>
          <a:xfrm>
            <a:off x="2520133" y="3959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78" name="Google Shape;78;p14"/>
          <p:cNvSpPr txBox="1">
            <a:spLocks noGrp="1"/>
          </p:cNvSpPr>
          <p:nvPr>
            <p:ph type="title" idx="9"/>
          </p:nvPr>
        </p:nvSpPr>
        <p:spPr>
          <a:xfrm>
            <a:off x="6556333" y="349716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79" name="Google Shape;79;p14"/>
          <p:cNvSpPr txBox="1">
            <a:spLocks noGrp="1"/>
          </p:cNvSpPr>
          <p:nvPr>
            <p:ph type="title" idx="13" hasCustomPrompt="1"/>
          </p:nvPr>
        </p:nvSpPr>
        <p:spPr>
          <a:xfrm>
            <a:off x="9773201" y="3426767"/>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80" name="Google Shape;80;p14"/>
          <p:cNvSpPr txBox="1">
            <a:spLocks noGrp="1"/>
          </p:cNvSpPr>
          <p:nvPr>
            <p:ph type="subTitle" idx="14"/>
          </p:nvPr>
        </p:nvSpPr>
        <p:spPr>
          <a:xfrm>
            <a:off x="6556333" y="3959733"/>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81" name="Google Shape;81;p14"/>
          <p:cNvSpPr txBox="1">
            <a:spLocks noGrp="1"/>
          </p:cNvSpPr>
          <p:nvPr>
            <p:ph type="title" idx="15"/>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82" name="Google Shape;82;p14"/>
          <p:cNvSpPr txBox="1">
            <a:spLocks noGrp="1"/>
          </p:cNvSpPr>
          <p:nvPr>
            <p:ph type="title" idx="16"/>
          </p:nvPr>
        </p:nvSpPr>
        <p:spPr>
          <a:xfrm>
            <a:off x="2520133" y="50297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83" name="Google Shape;83;p14"/>
          <p:cNvSpPr txBox="1">
            <a:spLocks noGrp="1"/>
          </p:cNvSpPr>
          <p:nvPr>
            <p:ph type="title" idx="17" hasCustomPrompt="1"/>
          </p:nvPr>
        </p:nvSpPr>
        <p:spPr>
          <a:xfrm>
            <a:off x="1319651" y="4959300"/>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84" name="Google Shape;84;p14"/>
          <p:cNvSpPr txBox="1">
            <a:spLocks noGrp="1"/>
          </p:cNvSpPr>
          <p:nvPr>
            <p:ph type="subTitle" idx="18"/>
          </p:nvPr>
        </p:nvSpPr>
        <p:spPr>
          <a:xfrm>
            <a:off x="2520133" y="5492267"/>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85" name="Google Shape;85;p14"/>
          <p:cNvSpPr txBox="1">
            <a:spLocks noGrp="1"/>
          </p:cNvSpPr>
          <p:nvPr>
            <p:ph type="title" idx="19"/>
          </p:nvPr>
        </p:nvSpPr>
        <p:spPr>
          <a:xfrm>
            <a:off x="6556333" y="5029700"/>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86" name="Google Shape;86;p14"/>
          <p:cNvSpPr txBox="1">
            <a:spLocks noGrp="1"/>
          </p:cNvSpPr>
          <p:nvPr>
            <p:ph type="title" idx="20" hasCustomPrompt="1"/>
          </p:nvPr>
        </p:nvSpPr>
        <p:spPr>
          <a:xfrm>
            <a:off x="9773201" y="4959300"/>
            <a:ext cx="1098800" cy="52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4000">
                <a:solidFill>
                  <a:schemeClr val="dk2"/>
                </a:solidFill>
              </a:defRPr>
            </a:lvl2pPr>
            <a:lvl3pPr lvl="2" rtl="0">
              <a:spcBef>
                <a:spcPts val="0"/>
              </a:spcBef>
              <a:spcAft>
                <a:spcPts val="0"/>
              </a:spcAft>
              <a:buClr>
                <a:schemeClr val="dk2"/>
              </a:buClr>
              <a:buSzPts val="3000"/>
              <a:buNone/>
              <a:defRPr sz="4000">
                <a:solidFill>
                  <a:schemeClr val="dk2"/>
                </a:solidFill>
              </a:defRPr>
            </a:lvl3pPr>
            <a:lvl4pPr lvl="3" rtl="0">
              <a:spcBef>
                <a:spcPts val="0"/>
              </a:spcBef>
              <a:spcAft>
                <a:spcPts val="0"/>
              </a:spcAft>
              <a:buClr>
                <a:schemeClr val="dk2"/>
              </a:buClr>
              <a:buSzPts val="3000"/>
              <a:buNone/>
              <a:defRPr sz="4000">
                <a:solidFill>
                  <a:schemeClr val="dk2"/>
                </a:solidFill>
              </a:defRPr>
            </a:lvl4pPr>
            <a:lvl5pPr lvl="4" rtl="0">
              <a:spcBef>
                <a:spcPts val="0"/>
              </a:spcBef>
              <a:spcAft>
                <a:spcPts val="0"/>
              </a:spcAft>
              <a:buClr>
                <a:schemeClr val="dk2"/>
              </a:buClr>
              <a:buSzPts val="3000"/>
              <a:buNone/>
              <a:defRPr sz="4000">
                <a:solidFill>
                  <a:schemeClr val="dk2"/>
                </a:solidFill>
              </a:defRPr>
            </a:lvl5pPr>
            <a:lvl6pPr lvl="5" rtl="0">
              <a:spcBef>
                <a:spcPts val="0"/>
              </a:spcBef>
              <a:spcAft>
                <a:spcPts val="0"/>
              </a:spcAft>
              <a:buClr>
                <a:schemeClr val="dk2"/>
              </a:buClr>
              <a:buSzPts val="3000"/>
              <a:buNone/>
              <a:defRPr sz="4000">
                <a:solidFill>
                  <a:schemeClr val="dk2"/>
                </a:solidFill>
              </a:defRPr>
            </a:lvl6pPr>
            <a:lvl7pPr lvl="6" rtl="0">
              <a:spcBef>
                <a:spcPts val="0"/>
              </a:spcBef>
              <a:spcAft>
                <a:spcPts val="0"/>
              </a:spcAft>
              <a:buClr>
                <a:schemeClr val="dk2"/>
              </a:buClr>
              <a:buSzPts val="3000"/>
              <a:buNone/>
              <a:defRPr sz="4000">
                <a:solidFill>
                  <a:schemeClr val="dk2"/>
                </a:solidFill>
              </a:defRPr>
            </a:lvl7pPr>
            <a:lvl8pPr lvl="7" rtl="0">
              <a:spcBef>
                <a:spcPts val="0"/>
              </a:spcBef>
              <a:spcAft>
                <a:spcPts val="0"/>
              </a:spcAft>
              <a:buClr>
                <a:schemeClr val="dk2"/>
              </a:buClr>
              <a:buSzPts val="3000"/>
              <a:buNone/>
              <a:defRPr sz="4000">
                <a:solidFill>
                  <a:schemeClr val="dk2"/>
                </a:solidFill>
              </a:defRPr>
            </a:lvl8pPr>
            <a:lvl9pPr lvl="8" rtl="0">
              <a:spcBef>
                <a:spcPts val="0"/>
              </a:spcBef>
              <a:spcAft>
                <a:spcPts val="0"/>
              </a:spcAft>
              <a:buClr>
                <a:schemeClr val="dk2"/>
              </a:buClr>
              <a:buSzPts val="3000"/>
              <a:buNone/>
              <a:defRPr sz="4000">
                <a:solidFill>
                  <a:schemeClr val="dk2"/>
                </a:solidFill>
              </a:defRPr>
            </a:lvl9pPr>
          </a:lstStyle>
          <a:p>
            <a:r>
              <a:t>xx%</a:t>
            </a:r>
          </a:p>
        </p:txBody>
      </p:sp>
      <p:sp>
        <p:nvSpPr>
          <p:cNvPr id="87" name="Google Shape;87;p14"/>
          <p:cNvSpPr txBox="1">
            <a:spLocks noGrp="1"/>
          </p:cNvSpPr>
          <p:nvPr>
            <p:ph type="subTitle" idx="21"/>
          </p:nvPr>
        </p:nvSpPr>
        <p:spPr>
          <a:xfrm>
            <a:off x="6556333" y="5492267"/>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Tree>
    <p:extLst>
      <p:ext uri="{BB962C8B-B14F-4D97-AF65-F5344CB8AC3E}">
        <p14:creationId xmlns:p14="http://schemas.microsoft.com/office/powerpoint/2010/main" val="2336635427"/>
      </p:ext>
    </p:extLst>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8"/>
        <p:cNvGrpSpPr/>
        <p:nvPr/>
      </p:nvGrpSpPr>
      <p:grpSpPr>
        <a:xfrm>
          <a:off x="0" y="0"/>
          <a:ext cx="0" cy="0"/>
          <a:chOff x="0" y="0"/>
          <a:chExt cx="0" cy="0"/>
        </a:xfrm>
      </p:grpSpPr>
      <p:sp>
        <p:nvSpPr>
          <p:cNvPr id="89" name="Google Shape;89;p15"/>
          <p:cNvSpPr/>
          <p:nvPr/>
        </p:nvSpPr>
        <p:spPr>
          <a:xfrm>
            <a:off x="0" y="3854633"/>
            <a:ext cx="12192000" cy="3003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90" name="Google Shape;90;p15"/>
          <p:cNvSpPr txBox="1">
            <a:spLocks noGrp="1"/>
          </p:cNvSpPr>
          <p:nvPr>
            <p:ph type="title"/>
          </p:nvPr>
        </p:nvSpPr>
        <p:spPr>
          <a:xfrm>
            <a:off x="3053367" y="2510100"/>
            <a:ext cx="6085200" cy="70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rPr lang="en-US"/>
              <a:t>Click to edit Master title style</a:t>
            </a:r>
            <a:endParaRPr/>
          </a:p>
        </p:txBody>
      </p:sp>
      <p:sp>
        <p:nvSpPr>
          <p:cNvPr id="91" name="Google Shape;91;p15"/>
          <p:cNvSpPr txBox="1">
            <a:spLocks noGrp="1"/>
          </p:cNvSpPr>
          <p:nvPr>
            <p:ph type="subTitle" idx="1"/>
          </p:nvPr>
        </p:nvSpPr>
        <p:spPr>
          <a:xfrm>
            <a:off x="2394800" y="796900"/>
            <a:ext cx="7402400" cy="171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933"/>
            </a:lvl1pPr>
            <a:lvl2pPr lvl="1" algn="ctr" rtl="0">
              <a:lnSpc>
                <a:spcPct val="100000"/>
              </a:lnSpc>
              <a:spcBef>
                <a:spcPts val="0"/>
              </a:spcBef>
              <a:spcAft>
                <a:spcPts val="0"/>
              </a:spcAft>
              <a:buSzPts val="2500"/>
              <a:buNone/>
              <a:defRPr sz="3333"/>
            </a:lvl2pPr>
            <a:lvl3pPr lvl="2" algn="ctr" rtl="0">
              <a:lnSpc>
                <a:spcPct val="100000"/>
              </a:lnSpc>
              <a:spcBef>
                <a:spcPts val="0"/>
              </a:spcBef>
              <a:spcAft>
                <a:spcPts val="0"/>
              </a:spcAft>
              <a:buSzPts val="2500"/>
              <a:buNone/>
              <a:defRPr sz="3333"/>
            </a:lvl3pPr>
            <a:lvl4pPr lvl="3" algn="ctr" rtl="0">
              <a:lnSpc>
                <a:spcPct val="100000"/>
              </a:lnSpc>
              <a:spcBef>
                <a:spcPts val="0"/>
              </a:spcBef>
              <a:spcAft>
                <a:spcPts val="0"/>
              </a:spcAft>
              <a:buSzPts val="2500"/>
              <a:buNone/>
              <a:defRPr sz="3333"/>
            </a:lvl4pPr>
            <a:lvl5pPr lvl="4" algn="ctr" rtl="0">
              <a:lnSpc>
                <a:spcPct val="100000"/>
              </a:lnSpc>
              <a:spcBef>
                <a:spcPts val="0"/>
              </a:spcBef>
              <a:spcAft>
                <a:spcPts val="0"/>
              </a:spcAft>
              <a:buSzPts val="2500"/>
              <a:buNone/>
              <a:defRPr sz="3333"/>
            </a:lvl5pPr>
            <a:lvl6pPr lvl="5" algn="ctr" rtl="0">
              <a:lnSpc>
                <a:spcPct val="100000"/>
              </a:lnSpc>
              <a:spcBef>
                <a:spcPts val="0"/>
              </a:spcBef>
              <a:spcAft>
                <a:spcPts val="0"/>
              </a:spcAft>
              <a:buSzPts val="2500"/>
              <a:buNone/>
              <a:defRPr sz="3333"/>
            </a:lvl6pPr>
            <a:lvl7pPr lvl="6" algn="ctr" rtl="0">
              <a:lnSpc>
                <a:spcPct val="100000"/>
              </a:lnSpc>
              <a:spcBef>
                <a:spcPts val="0"/>
              </a:spcBef>
              <a:spcAft>
                <a:spcPts val="0"/>
              </a:spcAft>
              <a:buSzPts val="2500"/>
              <a:buNone/>
              <a:defRPr sz="3333"/>
            </a:lvl7pPr>
            <a:lvl8pPr lvl="7" algn="ctr" rtl="0">
              <a:lnSpc>
                <a:spcPct val="100000"/>
              </a:lnSpc>
              <a:spcBef>
                <a:spcPts val="0"/>
              </a:spcBef>
              <a:spcAft>
                <a:spcPts val="0"/>
              </a:spcAft>
              <a:buSzPts val="2500"/>
              <a:buNone/>
              <a:defRPr sz="3333"/>
            </a:lvl8pPr>
            <a:lvl9pPr lvl="8" algn="ctr" rtl="0">
              <a:lnSpc>
                <a:spcPct val="100000"/>
              </a:lnSpc>
              <a:spcBef>
                <a:spcPts val="0"/>
              </a:spcBef>
              <a:spcAft>
                <a:spcPts val="0"/>
              </a:spcAft>
              <a:buSzPts val="2500"/>
              <a:buNone/>
              <a:defRPr sz="3333"/>
            </a:lvl9pPr>
          </a:lstStyle>
          <a:p>
            <a:r>
              <a:rPr lang="en-US"/>
              <a:t>Click to edit Master subtitle style</a:t>
            </a:r>
            <a:endParaRPr/>
          </a:p>
        </p:txBody>
      </p:sp>
    </p:spTree>
    <p:extLst>
      <p:ext uri="{BB962C8B-B14F-4D97-AF65-F5344CB8AC3E}">
        <p14:creationId xmlns:p14="http://schemas.microsoft.com/office/powerpoint/2010/main" val="2111950144"/>
      </p:ext>
    </p:extLst>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Quote 1">
  <p:cSld name="Quote 1">
    <p:spTree>
      <p:nvGrpSpPr>
        <p:cNvPr id="1" name="Shape 92"/>
        <p:cNvGrpSpPr/>
        <p:nvPr/>
      </p:nvGrpSpPr>
      <p:grpSpPr>
        <a:xfrm>
          <a:off x="0" y="0"/>
          <a:ext cx="0" cy="0"/>
          <a:chOff x="0" y="0"/>
          <a:chExt cx="0" cy="0"/>
        </a:xfrm>
      </p:grpSpPr>
      <p:sp>
        <p:nvSpPr>
          <p:cNvPr id="93" name="Google Shape;93;p16"/>
          <p:cNvSpPr/>
          <p:nvPr/>
        </p:nvSpPr>
        <p:spPr>
          <a:xfrm>
            <a:off x="5634267" y="233"/>
            <a:ext cx="655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94" name="Google Shape;94;p16"/>
          <p:cNvSpPr txBox="1">
            <a:spLocks noGrp="1"/>
          </p:cNvSpPr>
          <p:nvPr>
            <p:ph type="title"/>
          </p:nvPr>
        </p:nvSpPr>
        <p:spPr>
          <a:xfrm>
            <a:off x="6325833" y="4839733"/>
            <a:ext cx="4915200" cy="709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rPr lang="en-US"/>
              <a:t>Click to edit Master title style</a:t>
            </a:r>
            <a:endParaRPr/>
          </a:p>
        </p:txBody>
      </p:sp>
      <p:sp>
        <p:nvSpPr>
          <p:cNvPr id="95" name="Google Shape;95;p16"/>
          <p:cNvSpPr txBox="1">
            <a:spLocks noGrp="1"/>
          </p:cNvSpPr>
          <p:nvPr>
            <p:ph type="subTitle" idx="1"/>
          </p:nvPr>
        </p:nvSpPr>
        <p:spPr>
          <a:xfrm>
            <a:off x="6325833" y="1752533"/>
            <a:ext cx="4915200" cy="2550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933"/>
            </a:lvl1pPr>
            <a:lvl2pPr lvl="1" rtl="0">
              <a:lnSpc>
                <a:spcPct val="100000"/>
              </a:lnSpc>
              <a:spcBef>
                <a:spcPts val="0"/>
              </a:spcBef>
              <a:spcAft>
                <a:spcPts val="0"/>
              </a:spcAft>
              <a:buSzPts val="2500"/>
              <a:buNone/>
              <a:defRPr sz="3333"/>
            </a:lvl2pPr>
            <a:lvl3pPr lvl="2" rtl="0">
              <a:lnSpc>
                <a:spcPct val="100000"/>
              </a:lnSpc>
              <a:spcBef>
                <a:spcPts val="0"/>
              </a:spcBef>
              <a:spcAft>
                <a:spcPts val="0"/>
              </a:spcAft>
              <a:buSzPts val="2500"/>
              <a:buNone/>
              <a:defRPr sz="3333"/>
            </a:lvl3pPr>
            <a:lvl4pPr lvl="3" rtl="0">
              <a:lnSpc>
                <a:spcPct val="100000"/>
              </a:lnSpc>
              <a:spcBef>
                <a:spcPts val="0"/>
              </a:spcBef>
              <a:spcAft>
                <a:spcPts val="0"/>
              </a:spcAft>
              <a:buSzPts val="2500"/>
              <a:buNone/>
              <a:defRPr sz="3333"/>
            </a:lvl4pPr>
            <a:lvl5pPr lvl="4" rtl="0">
              <a:lnSpc>
                <a:spcPct val="100000"/>
              </a:lnSpc>
              <a:spcBef>
                <a:spcPts val="0"/>
              </a:spcBef>
              <a:spcAft>
                <a:spcPts val="0"/>
              </a:spcAft>
              <a:buSzPts val="2500"/>
              <a:buNone/>
              <a:defRPr sz="3333"/>
            </a:lvl5pPr>
            <a:lvl6pPr lvl="5" rtl="0">
              <a:lnSpc>
                <a:spcPct val="100000"/>
              </a:lnSpc>
              <a:spcBef>
                <a:spcPts val="0"/>
              </a:spcBef>
              <a:spcAft>
                <a:spcPts val="0"/>
              </a:spcAft>
              <a:buSzPts val="2500"/>
              <a:buNone/>
              <a:defRPr sz="3333"/>
            </a:lvl6pPr>
            <a:lvl7pPr lvl="6" rtl="0">
              <a:lnSpc>
                <a:spcPct val="100000"/>
              </a:lnSpc>
              <a:spcBef>
                <a:spcPts val="0"/>
              </a:spcBef>
              <a:spcAft>
                <a:spcPts val="0"/>
              </a:spcAft>
              <a:buSzPts val="2500"/>
              <a:buNone/>
              <a:defRPr sz="3333"/>
            </a:lvl7pPr>
            <a:lvl8pPr lvl="7" rtl="0">
              <a:lnSpc>
                <a:spcPct val="100000"/>
              </a:lnSpc>
              <a:spcBef>
                <a:spcPts val="0"/>
              </a:spcBef>
              <a:spcAft>
                <a:spcPts val="0"/>
              </a:spcAft>
              <a:buSzPts val="2500"/>
              <a:buNone/>
              <a:defRPr sz="3333"/>
            </a:lvl8pPr>
            <a:lvl9pPr lvl="8" rtl="0">
              <a:lnSpc>
                <a:spcPct val="100000"/>
              </a:lnSpc>
              <a:spcBef>
                <a:spcPts val="0"/>
              </a:spcBef>
              <a:spcAft>
                <a:spcPts val="0"/>
              </a:spcAft>
              <a:buSzPts val="2500"/>
              <a:buNone/>
              <a:defRPr sz="3333"/>
            </a:lvl9pPr>
          </a:lstStyle>
          <a:p>
            <a:r>
              <a:rPr lang="en-US"/>
              <a:t>Click to edit Master subtitle style</a:t>
            </a:r>
            <a:endParaRPr/>
          </a:p>
        </p:txBody>
      </p:sp>
    </p:spTree>
    <p:extLst>
      <p:ext uri="{BB962C8B-B14F-4D97-AF65-F5344CB8AC3E}">
        <p14:creationId xmlns:p14="http://schemas.microsoft.com/office/powerpoint/2010/main" val="1204070648"/>
      </p:ext>
    </p:extLst>
  </p:cSld>
  <p:clrMapOvr>
    <a:masterClrMapping/>
  </p:clrMapOvr>
  <p:hf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96"/>
        <p:cNvGrpSpPr/>
        <p:nvPr/>
      </p:nvGrpSpPr>
      <p:grpSpPr>
        <a:xfrm>
          <a:off x="0" y="0"/>
          <a:ext cx="0" cy="0"/>
          <a:chOff x="0" y="0"/>
          <a:chExt cx="0" cy="0"/>
        </a:xfrm>
      </p:grpSpPr>
      <p:sp>
        <p:nvSpPr>
          <p:cNvPr id="97" name="Google Shape;97;p17"/>
          <p:cNvSpPr txBox="1">
            <a:spLocks noGrp="1"/>
          </p:cNvSpPr>
          <p:nvPr>
            <p:ph type="subTitle" idx="1"/>
          </p:nvPr>
        </p:nvSpPr>
        <p:spPr>
          <a:xfrm>
            <a:off x="960000" y="3629733"/>
            <a:ext cx="3876800" cy="170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98" name="Google Shape;98;p17"/>
          <p:cNvSpPr txBox="1">
            <a:spLocks noGrp="1"/>
          </p:cNvSpPr>
          <p:nvPr>
            <p:ph type="title"/>
          </p:nvPr>
        </p:nvSpPr>
        <p:spPr>
          <a:xfrm>
            <a:off x="956633" y="1620833"/>
            <a:ext cx="4515600" cy="1411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3824532880"/>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7"/>
        <p:cNvGrpSpPr/>
        <p:nvPr/>
      </p:nvGrpSpPr>
      <p:grpSpPr>
        <a:xfrm>
          <a:off x="0" y="0"/>
          <a:ext cx="0" cy="0"/>
          <a:chOff x="0" y="0"/>
          <a:chExt cx="0" cy="0"/>
        </a:xfrm>
      </p:grpSpPr>
      <p:sp>
        <p:nvSpPr>
          <p:cNvPr id="38" name="Google Shape;38;p8"/>
          <p:cNvSpPr/>
          <p:nvPr/>
        </p:nvSpPr>
        <p:spPr>
          <a:xfrm>
            <a:off x="0" y="0"/>
            <a:ext cx="60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9" name="Google Shape;39;p8"/>
          <p:cNvSpPr txBox="1">
            <a:spLocks noGrp="1"/>
          </p:cNvSpPr>
          <p:nvPr>
            <p:ph type="title"/>
          </p:nvPr>
        </p:nvSpPr>
        <p:spPr>
          <a:xfrm>
            <a:off x="956633" y="1484000"/>
            <a:ext cx="4796000" cy="33724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8000"/>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r>
              <a:rPr lang="en-US"/>
              <a:t>Click to edit Master title style</a:t>
            </a:r>
            <a:endParaRPr/>
          </a:p>
        </p:txBody>
      </p:sp>
    </p:spTree>
    <p:extLst>
      <p:ext uri="{BB962C8B-B14F-4D97-AF65-F5344CB8AC3E}">
        <p14:creationId xmlns:p14="http://schemas.microsoft.com/office/powerpoint/2010/main" val="745564039"/>
      </p:ext>
    </p:extLst>
  </p:cSld>
  <p:clrMapOvr>
    <a:masterClrMapping/>
  </p:clrMapOvr>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99"/>
        <p:cNvGrpSpPr/>
        <p:nvPr/>
      </p:nvGrpSpPr>
      <p:grpSpPr>
        <a:xfrm>
          <a:off x="0" y="0"/>
          <a:ext cx="0" cy="0"/>
          <a:chOff x="0" y="0"/>
          <a:chExt cx="0" cy="0"/>
        </a:xfrm>
      </p:grpSpPr>
      <p:sp>
        <p:nvSpPr>
          <p:cNvPr id="100" name="Google Shape;100;p18"/>
          <p:cNvSpPr txBox="1">
            <a:spLocks noGrp="1"/>
          </p:cNvSpPr>
          <p:nvPr>
            <p:ph type="subTitle" idx="1"/>
          </p:nvPr>
        </p:nvSpPr>
        <p:spPr>
          <a:xfrm>
            <a:off x="6064884" y="4661867"/>
            <a:ext cx="4929200" cy="141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01" name="Google Shape;101;p18"/>
          <p:cNvSpPr txBox="1">
            <a:spLocks noGrp="1"/>
          </p:cNvSpPr>
          <p:nvPr>
            <p:ph type="title"/>
          </p:nvPr>
        </p:nvSpPr>
        <p:spPr>
          <a:xfrm>
            <a:off x="1197851" y="4661867"/>
            <a:ext cx="4515600" cy="1411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3007050900"/>
      </p:ext>
    </p:extLst>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02"/>
        <p:cNvGrpSpPr/>
        <p:nvPr/>
      </p:nvGrpSpPr>
      <p:grpSpPr>
        <a:xfrm>
          <a:off x="0" y="0"/>
          <a:ext cx="0" cy="0"/>
          <a:chOff x="0" y="0"/>
          <a:chExt cx="0" cy="0"/>
        </a:xfrm>
      </p:grpSpPr>
      <p:sp>
        <p:nvSpPr>
          <p:cNvPr id="103" name="Google Shape;103;p19"/>
          <p:cNvSpPr/>
          <p:nvPr/>
        </p:nvSpPr>
        <p:spPr>
          <a:xfrm>
            <a:off x="0" y="0"/>
            <a:ext cx="6107200" cy="32624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04" name="Google Shape;104;p19"/>
          <p:cNvSpPr txBox="1">
            <a:spLocks noGrp="1"/>
          </p:cNvSpPr>
          <p:nvPr>
            <p:ph type="title"/>
          </p:nvPr>
        </p:nvSpPr>
        <p:spPr>
          <a:xfrm>
            <a:off x="950967" y="3703100"/>
            <a:ext cx="4390000" cy="829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r>
              <a:rPr lang="en-US"/>
              <a:t>Click to edit Master title style</a:t>
            </a:r>
            <a:endParaRPr/>
          </a:p>
        </p:txBody>
      </p:sp>
      <p:sp>
        <p:nvSpPr>
          <p:cNvPr id="105" name="Google Shape;105;p19"/>
          <p:cNvSpPr txBox="1">
            <a:spLocks noGrp="1"/>
          </p:cNvSpPr>
          <p:nvPr>
            <p:ph type="title" idx="2" hasCustomPrompt="1"/>
          </p:nvPr>
        </p:nvSpPr>
        <p:spPr>
          <a:xfrm>
            <a:off x="950967" y="1409267"/>
            <a:ext cx="4390000" cy="1542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7733"/>
            </a:lvl1pPr>
            <a:lvl2pPr lvl="1" rtl="0">
              <a:spcBef>
                <a:spcPts val="0"/>
              </a:spcBef>
              <a:spcAft>
                <a:spcPts val="0"/>
              </a:spcAft>
              <a:buSzPts val="6000"/>
              <a:buNone/>
              <a:defRPr sz="8000"/>
            </a:lvl2pPr>
            <a:lvl3pPr lvl="2" rtl="0">
              <a:spcBef>
                <a:spcPts val="0"/>
              </a:spcBef>
              <a:spcAft>
                <a:spcPts val="0"/>
              </a:spcAft>
              <a:buSzPts val="6000"/>
              <a:buNone/>
              <a:defRPr sz="8000"/>
            </a:lvl3pPr>
            <a:lvl4pPr lvl="3" rtl="0">
              <a:spcBef>
                <a:spcPts val="0"/>
              </a:spcBef>
              <a:spcAft>
                <a:spcPts val="0"/>
              </a:spcAft>
              <a:buSzPts val="6000"/>
              <a:buNone/>
              <a:defRPr sz="8000"/>
            </a:lvl4pPr>
            <a:lvl5pPr lvl="4" rtl="0">
              <a:spcBef>
                <a:spcPts val="0"/>
              </a:spcBef>
              <a:spcAft>
                <a:spcPts val="0"/>
              </a:spcAft>
              <a:buSzPts val="6000"/>
              <a:buNone/>
              <a:defRPr sz="8000"/>
            </a:lvl5pPr>
            <a:lvl6pPr lvl="5" rtl="0">
              <a:spcBef>
                <a:spcPts val="0"/>
              </a:spcBef>
              <a:spcAft>
                <a:spcPts val="0"/>
              </a:spcAft>
              <a:buSzPts val="6000"/>
              <a:buNone/>
              <a:defRPr sz="8000"/>
            </a:lvl6pPr>
            <a:lvl7pPr lvl="6" rtl="0">
              <a:spcBef>
                <a:spcPts val="0"/>
              </a:spcBef>
              <a:spcAft>
                <a:spcPts val="0"/>
              </a:spcAft>
              <a:buSzPts val="6000"/>
              <a:buNone/>
              <a:defRPr sz="8000"/>
            </a:lvl7pPr>
            <a:lvl8pPr lvl="7" rtl="0">
              <a:spcBef>
                <a:spcPts val="0"/>
              </a:spcBef>
              <a:spcAft>
                <a:spcPts val="0"/>
              </a:spcAft>
              <a:buSzPts val="6000"/>
              <a:buNone/>
              <a:defRPr sz="8000"/>
            </a:lvl8pPr>
            <a:lvl9pPr lvl="8" rtl="0">
              <a:spcBef>
                <a:spcPts val="0"/>
              </a:spcBef>
              <a:spcAft>
                <a:spcPts val="0"/>
              </a:spcAft>
              <a:buSzPts val="6000"/>
              <a:buNone/>
              <a:defRPr sz="8000"/>
            </a:lvl9pPr>
          </a:lstStyle>
          <a:p>
            <a:r>
              <a:t>xx%</a:t>
            </a:r>
          </a:p>
        </p:txBody>
      </p:sp>
      <p:sp>
        <p:nvSpPr>
          <p:cNvPr id="106" name="Google Shape;106;p19"/>
          <p:cNvSpPr txBox="1">
            <a:spLocks noGrp="1"/>
          </p:cNvSpPr>
          <p:nvPr>
            <p:ph type="subTitle" idx="1"/>
          </p:nvPr>
        </p:nvSpPr>
        <p:spPr>
          <a:xfrm>
            <a:off x="950967" y="4579167"/>
            <a:ext cx="4390000" cy="73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133">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4147158773"/>
      </p:ext>
    </p:extLst>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07"/>
        <p:cNvGrpSpPr/>
        <p:nvPr/>
      </p:nvGrpSpPr>
      <p:grpSpPr>
        <a:xfrm>
          <a:off x="0" y="0"/>
          <a:ext cx="0" cy="0"/>
          <a:chOff x="0" y="0"/>
          <a:chExt cx="0" cy="0"/>
        </a:xfrm>
      </p:grpSpPr>
      <p:sp>
        <p:nvSpPr>
          <p:cNvPr id="108" name="Google Shape;108;p20"/>
          <p:cNvSpPr/>
          <p:nvPr/>
        </p:nvSpPr>
        <p:spPr>
          <a:xfrm>
            <a:off x="0" y="0"/>
            <a:ext cx="12192000" cy="41948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09" name="Google Shape;109;p20"/>
          <p:cNvSpPr txBox="1">
            <a:spLocks noGrp="1"/>
          </p:cNvSpPr>
          <p:nvPr>
            <p:ph type="title" hasCustomPrompt="1"/>
          </p:nvPr>
        </p:nvSpPr>
        <p:spPr>
          <a:xfrm>
            <a:off x="1997000" y="1356567"/>
            <a:ext cx="8198000" cy="201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14933"/>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
        <p:nvSpPr>
          <p:cNvPr id="110" name="Google Shape;110;p20"/>
          <p:cNvSpPr txBox="1">
            <a:spLocks noGrp="1"/>
          </p:cNvSpPr>
          <p:nvPr>
            <p:ph type="subTitle" idx="1"/>
          </p:nvPr>
        </p:nvSpPr>
        <p:spPr>
          <a:xfrm>
            <a:off x="6473951" y="4850900"/>
            <a:ext cx="4006000" cy="967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1" name="Google Shape;111;p20"/>
          <p:cNvSpPr txBox="1">
            <a:spLocks noGrp="1"/>
          </p:cNvSpPr>
          <p:nvPr>
            <p:ph type="subTitle" idx="2"/>
          </p:nvPr>
        </p:nvSpPr>
        <p:spPr>
          <a:xfrm>
            <a:off x="1712051" y="4850900"/>
            <a:ext cx="4006000" cy="96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736782482"/>
      </p:ext>
    </p:extLst>
  </p:cSld>
  <p:clrMapOvr>
    <a:masterClrMapping/>
  </p:clrMapOvr>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112"/>
        <p:cNvGrpSpPr/>
        <p:nvPr/>
      </p:nvGrpSpPr>
      <p:grpSpPr>
        <a:xfrm>
          <a:off x="0" y="0"/>
          <a:ext cx="0" cy="0"/>
          <a:chOff x="0" y="0"/>
          <a:chExt cx="0" cy="0"/>
        </a:xfrm>
      </p:grpSpPr>
      <p:sp>
        <p:nvSpPr>
          <p:cNvPr id="113" name="Google Shape;113;p21"/>
          <p:cNvSpPr txBox="1">
            <a:spLocks noGrp="1"/>
          </p:cNvSpPr>
          <p:nvPr>
            <p:ph type="title" hasCustomPrompt="1"/>
          </p:nvPr>
        </p:nvSpPr>
        <p:spPr>
          <a:xfrm>
            <a:off x="950967" y="1125117"/>
            <a:ext cx="4998800" cy="9412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14" name="Google Shape;114;p21"/>
          <p:cNvSpPr txBox="1">
            <a:spLocks noGrp="1"/>
          </p:cNvSpPr>
          <p:nvPr>
            <p:ph type="subTitle" idx="1"/>
          </p:nvPr>
        </p:nvSpPr>
        <p:spPr>
          <a:xfrm>
            <a:off x="950967" y="2066484"/>
            <a:ext cx="4998800" cy="59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15" name="Google Shape;115;p21"/>
          <p:cNvSpPr txBox="1">
            <a:spLocks noGrp="1"/>
          </p:cNvSpPr>
          <p:nvPr>
            <p:ph type="title" idx="2" hasCustomPrompt="1"/>
          </p:nvPr>
        </p:nvSpPr>
        <p:spPr>
          <a:xfrm>
            <a:off x="6242233" y="1125117"/>
            <a:ext cx="4998800" cy="941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16" name="Google Shape;116;p21"/>
          <p:cNvSpPr txBox="1">
            <a:spLocks noGrp="1"/>
          </p:cNvSpPr>
          <p:nvPr>
            <p:ph type="subTitle" idx="3"/>
          </p:nvPr>
        </p:nvSpPr>
        <p:spPr>
          <a:xfrm>
            <a:off x="6242233" y="2066477"/>
            <a:ext cx="4998800" cy="593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17" name="Google Shape;117;p21"/>
          <p:cNvSpPr txBox="1">
            <a:spLocks noGrp="1"/>
          </p:cNvSpPr>
          <p:nvPr>
            <p:ph type="title" idx="4" hasCustomPrompt="1"/>
          </p:nvPr>
        </p:nvSpPr>
        <p:spPr>
          <a:xfrm>
            <a:off x="6242233" y="4197967"/>
            <a:ext cx="4998800" cy="941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18" name="Google Shape;118;p21"/>
          <p:cNvSpPr txBox="1">
            <a:spLocks noGrp="1"/>
          </p:cNvSpPr>
          <p:nvPr>
            <p:ph type="subTitle" idx="5"/>
          </p:nvPr>
        </p:nvSpPr>
        <p:spPr>
          <a:xfrm>
            <a:off x="6242233" y="5139311"/>
            <a:ext cx="4998800" cy="593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587547029"/>
      </p:ext>
    </p:extLst>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Numbers and text 2">
  <p:cSld name="Numbers and text 2">
    <p:spTree>
      <p:nvGrpSpPr>
        <p:cNvPr id="1" name="Shape 119"/>
        <p:cNvGrpSpPr/>
        <p:nvPr/>
      </p:nvGrpSpPr>
      <p:grpSpPr>
        <a:xfrm>
          <a:off x="0" y="0"/>
          <a:ext cx="0" cy="0"/>
          <a:chOff x="0" y="0"/>
          <a:chExt cx="0" cy="0"/>
        </a:xfrm>
      </p:grpSpPr>
      <p:sp>
        <p:nvSpPr>
          <p:cNvPr id="120" name="Google Shape;120;p22"/>
          <p:cNvSpPr txBox="1">
            <a:spLocks noGrp="1"/>
          </p:cNvSpPr>
          <p:nvPr>
            <p:ph type="title" hasCustomPrompt="1"/>
          </p:nvPr>
        </p:nvSpPr>
        <p:spPr>
          <a:xfrm>
            <a:off x="1712000" y="720000"/>
            <a:ext cx="8768000" cy="11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21" name="Google Shape;121;p22"/>
          <p:cNvSpPr txBox="1">
            <a:spLocks noGrp="1"/>
          </p:cNvSpPr>
          <p:nvPr>
            <p:ph type="subTitle" idx="1"/>
          </p:nvPr>
        </p:nvSpPr>
        <p:spPr>
          <a:xfrm>
            <a:off x="1712000" y="1661367"/>
            <a:ext cx="8768000" cy="5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22" name="Google Shape;122;p22"/>
          <p:cNvSpPr txBox="1">
            <a:spLocks noGrp="1"/>
          </p:cNvSpPr>
          <p:nvPr>
            <p:ph type="title" idx="2" hasCustomPrompt="1"/>
          </p:nvPr>
        </p:nvSpPr>
        <p:spPr>
          <a:xfrm>
            <a:off x="1712000" y="2661517"/>
            <a:ext cx="8768000" cy="11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23" name="Google Shape;123;p22"/>
          <p:cNvSpPr txBox="1">
            <a:spLocks noGrp="1"/>
          </p:cNvSpPr>
          <p:nvPr>
            <p:ph type="subTitle" idx="3"/>
          </p:nvPr>
        </p:nvSpPr>
        <p:spPr>
          <a:xfrm>
            <a:off x="1712000" y="3602884"/>
            <a:ext cx="8768000" cy="5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24" name="Google Shape;124;p22"/>
          <p:cNvSpPr txBox="1">
            <a:spLocks noGrp="1"/>
          </p:cNvSpPr>
          <p:nvPr>
            <p:ph type="title" idx="4" hasCustomPrompt="1"/>
          </p:nvPr>
        </p:nvSpPr>
        <p:spPr>
          <a:xfrm>
            <a:off x="1712000" y="4603051"/>
            <a:ext cx="8768000" cy="11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400"/>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25" name="Google Shape;125;p22"/>
          <p:cNvSpPr txBox="1">
            <a:spLocks noGrp="1"/>
          </p:cNvSpPr>
          <p:nvPr>
            <p:ph type="subTitle" idx="5"/>
          </p:nvPr>
        </p:nvSpPr>
        <p:spPr>
          <a:xfrm>
            <a:off x="1712000" y="5544417"/>
            <a:ext cx="8768000" cy="5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26" name="Google Shape;126;p22"/>
          <p:cNvSpPr/>
          <p:nvPr/>
        </p:nvSpPr>
        <p:spPr>
          <a:xfrm>
            <a:off x="0" y="0"/>
            <a:ext cx="1780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27" name="Google Shape;127;p22"/>
          <p:cNvSpPr/>
          <p:nvPr/>
        </p:nvSpPr>
        <p:spPr>
          <a:xfrm>
            <a:off x="10411600" y="0"/>
            <a:ext cx="1780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969465054"/>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Caption 1">
  <p:cSld name="Caption 1">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6971833" y="2658417"/>
            <a:ext cx="4269200" cy="1680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933">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2230694175"/>
      </p:ext>
    </p:extLst>
  </p:cSld>
  <p:clrMapOvr>
    <a:masterClrMapping/>
  </p:clrMapOvr>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Main Point 1">
  <p:cSld name="Main Point 1">
    <p:spTree>
      <p:nvGrpSpPr>
        <p:cNvPr id="1" name="Shape 130"/>
        <p:cNvGrpSpPr/>
        <p:nvPr/>
      </p:nvGrpSpPr>
      <p:grpSpPr>
        <a:xfrm>
          <a:off x="0" y="0"/>
          <a:ext cx="0" cy="0"/>
          <a:chOff x="0" y="0"/>
          <a:chExt cx="0" cy="0"/>
        </a:xfrm>
      </p:grpSpPr>
      <p:sp>
        <p:nvSpPr>
          <p:cNvPr id="131" name="Google Shape;131;p24"/>
          <p:cNvSpPr/>
          <p:nvPr/>
        </p:nvSpPr>
        <p:spPr>
          <a:xfrm>
            <a:off x="0" y="4552167"/>
            <a:ext cx="12192000" cy="2306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32" name="Google Shape;132;p24"/>
          <p:cNvSpPr txBox="1">
            <a:spLocks noGrp="1"/>
          </p:cNvSpPr>
          <p:nvPr>
            <p:ph type="title"/>
          </p:nvPr>
        </p:nvSpPr>
        <p:spPr>
          <a:xfrm>
            <a:off x="1136000" y="4897333"/>
            <a:ext cx="9920000" cy="124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rPr lang="en-US"/>
              <a:t>Click to edit Master title style</a:t>
            </a:r>
            <a:endParaRPr/>
          </a:p>
        </p:txBody>
      </p:sp>
    </p:spTree>
    <p:extLst>
      <p:ext uri="{BB962C8B-B14F-4D97-AF65-F5344CB8AC3E}">
        <p14:creationId xmlns:p14="http://schemas.microsoft.com/office/powerpoint/2010/main" val="931185819"/>
      </p:ext>
    </p:extLst>
  </p:cSld>
  <p:clrMapOvr>
    <a:masterClrMapping/>
  </p:clrMapOvr>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3"/>
        <p:cNvGrpSpPr/>
        <p:nvPr/>
      </p:nvGrpSpPr>
      <p:grpSpPr>
        <a:xfrm>
          <a:off x="0" y="0"/>
          <a:ext cx="0" cy="0"/>
          <a:chOff x="0" y="0"/>
          <a:chExt cx="0" cy="0"/>
        </a:xfrm>
      </p:grpSpPr>
      <p:sp>
        <p:nvSpPr>
          <p:cNvPr id="134" name="Google Shape;134;p25"/>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35" name="Google Shape;135;p2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36" name="Google Shape;136;p25"/>
          <p:cNvSpPr txBox="1">
            <a:spLocks noGrp="1"/>
          </p:cNvSpPr>
          <p:nvPr>
            <p:ph type="title" idx="2"/>
          </p:nvPr>
        </p:nvSpPr>
        <p:spPr>
          <a:xfrm>
            <a:off x="960000" y="3719200"/>
            <a:ext cx="3228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37" name="Google Shape;137;p25"/>
          <p:cNvSpPr txBox="1">
            <a:spLocks noGrp="1"/>
          </p:cNvSpPr>
          <p:nvPr>
            <p:ph type="subTitle" idx="1"/>
          </p:nvPr>
        </p:nvSpPr>
        <p:spPr>
          <a:xfrm>
            <a:off x="960000" y="4283233"/>
            <a:ext cx="3228400" cy="86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38" name="Google Shape;138;p25"/>
          <p:cNvSpPr txBox="1">
            <a:spLocks noGrp="1"/>
          </p:cNvSpPr>
          <p:nvPr>
            <p:ph type="title" idx="3"/>
          </p:nvPr>
        </p:nvSpPr>
        <p:spPr>
          <a:xfrm>
            <a:off x="4481817" y="3719200"/>
            <a:ext cx="3228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39" name="Google Shape;139;p25"/>
          <p:cNvSpPr txBox="1">
            <a:spLocks noGrp="1"/>
          </p:cNvSpPr>
          <p:nvPr>
            <p:ph type="subTitle" idx="4"/>
          </p:nvPr>
        </p:nvSpPr>
        <p:spPr>
          <a:xfrm>
            <a:off x="4481816" y="4283233"/>
            <a:ext cx="3228400" cy="86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40" name="Google Shape;140;p25"/>
          <p:cNvSpPr txBox="1">
            <a:spLocks noGrp="1"/>
          </p:cNvSpPr>
          <p:nvPr>
            <p:ph type="title" idx="5"/>
          </p:nvPr>
        </p:nvSpPr>
        <p:spPr>
          <a:xfrm>
            <a:off x="8003633" y="3719200"/>
            <a:ext cx="3228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41" name="Google Shape;141;p25"/>
          <p:cNvSpPr txBox="1">
            <a:spLocks noGrp="1"/>
          </p:cNvSpPr>
          <p:nvPr>
            <p:ph type="subTitle" idx="6"/>
          </p:nvPr>
        </p:nvSpPr>
        <p:spPr>
          <a:xfrm>
            <a:off x="8003633" y="4283233"/>
            <a:ext cx="3228400" cy="86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42" name="Google Shape;142;p25"/>
          <p:cNvSpPr/>
          <p:nvPr/>
        </p:nvSpPr>
        <p:spPr>
          <a:xfrm>
            <a:off x="6489567" y="6134067"/>
            <a:ext cx="57024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43" name="Google Shape;143;p25"/>
          <p:cNvSpPr/>
          <p:nvPr/>
        </p:nvSpPr>
        <p:spPr>
          <a:xfrm>
            <a:off x="0" y="6134067"/>
            <a:ext cx="960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592420678"/>
      </p:ext>
    </p:extLst>
  </p:cSld>
  <p:clrMapOvr>
    <a:masterClrMapping/>
  </p:clrMapOvr>
  <p:hf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44"/>
        <p:cNvGrpSpPr/>
        <p:nvPr/>
      </p:nvGrpSpPr>
      <p:grpSpPr>
        <a:xfrm>
          <a:off x="0" y="0"/>
          <a:ext cx="0" cy="0"/>
          <a:chOff x="0" y="0"/>
          <a:chExt cx="0" cy="0"/>
        </a:xfrm>
      </p:grpSpPr>
      <p:sp>
        <p:nvSpPr>
          <p:cNvPr id="145" name="Google Shape;145;p26"/>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46" name="Google Shape;146;p2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47" name="Google Shape;147;p26"/>
          <p:cNvSpPr txBox="1">
            <a:spLocks noGrp="1"/>
          </p:cNvSpPr>
          <p:nvPr>
            <p:ph type="title" idx="2"/>
          </p:nvPr>
        </p:nvSpPr>
        <p:spPr>
          <a:xfrm>
            <a:off x="6582584" y="2021751"/>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48" name="Google Shape;148;p26"/>
          <p:cNvSpPr txBox="1">
            <a:spLocks noGrp="1"/>
          </p:cNvSpPr>
          <p:nvPr>
            <p:ph type="subTitle" idx="1"/>
          </p:nvPr>
        </p:nvSpPr>
        <p:spPr>
          <a:xfrm>
            <a:off x="6582584" y="2457636"/>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149" name="Google Shape;149;p26"/>
          <p:cNvSpPr txBox="1">
            <a:spLocks noGrp="1"/>
          </p:cNvSpPr>
          <p:nvPr>
            <p:ph type="title" idx="3"/>
          </p:nvPr>
        </p:nvSpPr>
        <p:spPr>
          <a:xfrm>
            <a:off x="6582317" y="3497159"/>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50" name="Google Shape;150;p26"/>
          <p:cNvSpPr txBox="1">
            <a:spLocks noGrp="1"/>
          </p:cNvSpPr>
          <p:nvPr>
            <p:ph type="subTitle" idx="4"/>
          </p:nvPr>
        </p:nvSpPr>
        <p:spPr>
          <a:xfrm>
            <a:off x="6582317" y="3937536"/>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
        <p:nvSpPr>
          <p:cNvPr id="151" name="Google Shape;151;p26"/>
          <p:cNvSpPr txBox="1">
            <a:spLocks noGrp="1"/>
          </p:cNvSpPr>
          <p:nvPr>
            <p:ph type="title" idx="5"/>
          </p:nvPr>
        </p:nvSpPr>
        <p:spPr>
          <a:xfrm>
            <a:off x="6582317" y="497256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667"/>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52" name="Google Shape;152;p26"/>
          <p:cNvSpPr txBox="1">
            <a:spLocks noGrp="1"/>
          </p:cNvSpPr>
          <p:nvPr>
            <p:ph type="subTitle" idx="6"/>
          </p:nvPr>
        </p:nvSpPr>
        <p:spPr>
          <a:xfrm>
            <a:off x="6582317" y="5417435"/>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Tree>
    <p:extLst>
      <p:ext uri="{BB962C8B-B14F-4D97-AF65-F5344CB8AC3E}">
        <p14:creationId xmlns:p14="http://schemas.microsoft.com/office/powerpoint/2010/main" val="1712398081"/>
      </p:ext>
    </p:extLst>
  </p:cSld>
  <p:clrMapOvr>
    <a:masterClrMapping/>
  </p:clrMapOvr>
  <p:hf hdr="0" ftr="0" dt="0"/>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53"/>
        <p:cNvGrpSpPr/>
        <p:nvPr/>
      </p:nvGrpSpPr>
      <p:grpSpPr>
        <a:xfrm>
          <a:off x="0" y="0"/>
          <a:ext cx="0" cy="0"/>
          <a:chOff x="0" y="0"/>
          <a:chExt cx="0" cy="0"/>
        </a:xfrm>
      </p:grpSpPr>
      <p:sp>
        <p:nvSpPr>
          <p:cNvPr id="154" name="Google Shape;154;p27"/>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55" name="Google Shape;155;p27"/>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56" name="Google Shape;156;p27"/>
          <p:cNvSpPr txBox="1">
            <a:spLocks noGrp="1"/>
          </p:cNvSpPr>
          <p:nvPr>
            <p:ph type="title" idx="2"/>
          </p:nvPr>
        </p:nvSpPr>
        <p:spPr>
          <a:xfrm>
            <a:off x="1985213" y="2205851"/>
            <a:ext cx="35796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57" name="Google Shape;157;p27"/>
          <p:cNvSpPr txBox="1">
            <a:spLocks noGrp="1"/>
          </p:cNvSpPr>
          <p:nvPr>
            <p:ph type="subTitle" idx="1"/>
          </p:nvPr>
        </p:nvSpPr>
        <p:spPr>
          <a:xfrm>
            <a:off x="1985213" y="2668300"/>
            <a:ext cx="29684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58" name="Google Shape;158;p27"/>
          <p:cNvSpPr txBox="1">
            <a:spLocks noGrp="1"/>
          </p:cNvSpPr>
          <p:nvPr>
            <p:ph type="title" idx="3"/>
          </p:nvPr>
        </p:nvSpPr>
        <p:spPr>
          <a:xfrm>
            <a:off x="6630175" y="2205863"/>
            <a:ext cx="35800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59" name="Google Shape;159;p27"/>
          <p:cNvSpPr txBox="1">
            <a:spLocks noGrp="1"/>
          </p:cNvSpPr>
          <p:nvPr>
            <p:ph type="subTitle" idx="4"/>
          </p:nvPr>
        </p:nvSpPr>
        <p:spPr>
          <a:xfrm>
            <a:off x="7241775" y="2668300"/>
            <a:ext cx="29684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60" name="Google Shape;160;p27"/>
          <p:cNvSpPr txBox="1">
            <a:spLocks noGrp="1"/>
          </p:cNvSpPr>
          <p:nvPr>
            <p:ph type="title" idx="5"/>
          </p:nvPr>
        </p:nvSpPr>
        <p:spPr>
          <a:xfrm>
            <a:off x="1985200" y="4599767"/>
            <a:ext cx="37008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61" name="Google Shape;161;p27"/>
          <p:cNvSpPr txBox="1">
            <a:spLocks noGrp="1"/>
          </p:cNvSpPr>
          <p:nvPr>
            <p:ph type="subTitle" idx="6"/>
          </p:nvPr>
        </p:nvSpPr>
        <p:spPr>
          <a:xfrm>
            <a:off x="1985213" y="5062333"/>
            <a:ext cx="29684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62" name="Google Shape;162;p27"/>
          <p:cNvSpPr txBox="1">
            <a:spLocks noGrp="1"/>
          </p:cNvSpPr>
          <p:nvPr>
            <p:ph type="title" idx="7"/>
          </p:nvPr>
        </p:nvSpPr>
        <p:spPr>
          <a:xfrm>
            <a:off x="6630175" y="4599808"/>
            <a:ext cx="35800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63" name="Google Shape;163;p27"/>
          <p:cNvSpPr txBox="1">
            <a:spLocks noGrp="1"/>
          </p:cNvSpPr>
          <p:nvPr>
            <p:ph type="subTitle" idx="8"/>
          </p:nvPr>
        </p:nvSpPr>
        <p:spPr>
          <a:xfrm>
            <a:off x="7241775" y="5062367"/>
            <a:ext cx="29684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3681625542"/>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0"/>
        <p:cNvGrpSpPr/>
        <p:nvPr/>
      </p:nvGrpSpPr>
      <p:grpSpPr>
        <a:xfrm>
          <a:off x="0" y="0"/>
          <a:ext cx="0" cy="0"/>
          <a:chOff x="0" y="0"/>
          <a:chExt cx="0" cy="0"/>
        </a:xfrm>
      </p:grpSpPr>
      <p:sp>
        <p:nvSpPr>
          <p:cNvPr id="41" name="Google Shape;41;p9"/>
          <p:cNvSpPr/>
          <p:nvPr/>
        </p:nvSpPr>
        <p:spPr>
          <a:xfrm>
            <a:off x="6096800" y="0"/>
            <a:ext cx="60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 name="Google Shape;42;p9"/>
          <p:cNvSpPr txBox="1">
            <a:spLocks noGrp="1"/>
          </p:cNvSpPr>
          <p:nvPr>
            <p:ph type="title"/>
          </p:nvPr>
        </p:nvSpPr>
        <p:spPr>
          <a:xfrm>
            <a:off x="6292967" y="1372651"/>
            <a:ext cx="4942400" cy="1828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96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43" name="Google Shape;43;p9"/>
          <p:cNvSpPr txBox="1">
            <a:spLocks noGrp="1"/>
          </p:cNvSpPr>
          <p:nvPr>
            <p:ph type="subTitle" idx="1"/>
          </p:nvPr>
        </p:nvSpPr>
        <p:spPr>
          <a:xfrm>
            <a:off x="6309043" y="3836017"/>
            <a:ext cx="4910400" cy="951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4050350511"/>
      </p:ext>
    </p:extLst>
  </p:cSld>
  <p:clrMapOvr>
    <a:masterClrMapping/>
  </p:clrMapOvr>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164"/>
        <p:cNvGrpSpPr/>
        <p:nvPr/>
      </p:nvGrpSpPr>
      <p:grpSpPr>
        <a:xfrm>
          <a:off x="0" y="0"/>
          <a:ext cx="0" cy="0"/>
          <a:chOff x="0" y="0"/>
          <a:chExt cx="0" cy="0"/>
        </a:xfrm>
      </p:grpSpPr>
      <p:sp>
        <p:nvSpPr>
          <p:cNvPr id="165" name="Google Shape;165;p28"/>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66" name="Google Shape;166;p28"/>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7" name="Google Shape;167;p28"/>
          <p:cNvSpPr txBox="1">
            <a:spLocks noGrp="1"/>
          </p:cNvSpPr>
          <p:nvPr>
            <p:ph type="title" idx="2"/>
          </p:nvPr>
        </p:nvSpPr>
        <p:spPr>
          <a:xfrm>
            <a:off x="2733617" y="1826560"/>
            <a:ext cx="2274000" cy="698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68" name="Google Shape;168;p28"/>
          <p:cNvSpPr txBox="1">
            <a:spLocks noGrp="1"/>
          </p:cNvSpPr>
          <p:nvPr>
            <p:ph type="subTitle" idx="1"/>
          </p:nvPr>
        </p:nvSpPr>
        <p:spPr>
          <a:xfrm>
            <a:off x="2733617" y="2552333"/>
            <a:ext cx="2274000" cy="88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69" name="Google Shape;169;p28"/>
          <p:cNvSpPr txBox="1">
            <a:spLocks noGrp="1"/>
          </p:cNvSpPr>
          <p:nvPr>
            <p:ph type="title" idx="3"/>
          </p:nvPr>
        </p:nvSpPr>
        <p:spPr>
          <a:xfrm>
            <a:off x="8311184" y="1826560"/>
            <a:ext cx="2274000" cy="698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70" name="Google Shape;170;p28"/>
          <p:cNvSpPr txBox="1">
            <a:spLocks noGrp="1"/>
          </p:cNvSpPr>
          <p:nvPr>
            <p:ph type="subTitle" idx="4"/>
          </p:nvPr>
        </p:nvSpPr>
        <p:spPr>
          <a:xfrm>
            <a:off x="8311183" y="2552333"/>
            <a:ext cx="2274000" cy="88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71" name="Google Shape;171;p28"/>
          <p:cNvSpPr txBox="1">
            <a:spLocks noGrp="1"/>
          </p:cNvSpPr>
          <p:nvPr>
            <p:ph type="title" idx="5"/>
          </p:nvPr>
        </p:nvSpPr>
        <p:spPr>
          <a:xfrm>
            <a:off x="2733617" y="4220427"/>
            <a:ext cx="2274000" cy="698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72" name="Google Shape;172;p28"/>
          <p:cNvSpPr txBox="1">
            <a:spLocks noGrp="1"/>
          </p:cNvSpPr>
          <p:nvPr>
            <p:ph type="subTitle" idx="6"/>
          </p:nvPr>
        </p:nvSpPr>
        <p:spPr>
          <a:xfrm>
            <a:off x="2733617" y="4946367"/>
            <a:ext cx="2274000" cy="88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73" name="Google Shape;173;p28"/>
          <p:cNvSpPr txBox="1">
            <a:spLocks noGrp="1"/>
          </p:cNvSpPr>
          <p:nvPr>
            <p:ph type="title" idx="7"/>
          </p:nvPr>
        </p:nvSpPr>
        <p:spPr>
          <a:xfrm>
            <a:off x="8311184" y="4220487"/>
            <a:ext cx="2274000" cy="698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74" name="Google Shape;174;p28"/>
          <p:cNvSpPr txBox="1">
            <a:spLocks noGrp="1"/>
          </p:cNvSpPr>
          <p:nvPr>
            <p:ph type="subTitle" idx="8"/>
          </p:nvPr>
        </p:nvSpPr>
        <p:spPr>
          <a:xfrm>
            <a:off x="8311183" y="4946412"/>
            <a:ext cx="2274000" cy="88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75" name="Google Shape;175;p28"/>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226388230"/>
      </p:ext>
    </p:extLst>
  </p:cSld>
  <p:clrMapOvr>
    <a:masterClrMapping/>
  </p:clrMapOvr>
  <p:hf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76"/>
        <p:cNvGrpSpPr/>
        <p:nvPr/>
      </p:nvGrpSpPr>
      <p:grpSpPr>
        <a:xfrm>
          <a:off x="0" y="0"/>
          <a:ext cx="0" cy="0"/>
          <a:chOff x="0" y="0"/>
          <a:chExt cx="0" cy="0"/>
        </a:xfrm>
      </p:grpSpPr>
      <p:sp>
        <p:nvSpPr>
          <p:cNvPr id="177" name="Google Shape;177;p29"/>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78" name="Google Shape;178;p29"/>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79" name="Google Shape;179;p29"/>
          <p:cNvSpPr txBox="1">
            <a:spLocks noGrp="1"/>
          </p:cNvSpPr>
          <p:nvPr>
            <p:ph type="title" idx="2"/>
          </p:nvPr>
        </p:nvSpPr>
        <p:spPr>
          <a:xfrm>
            <a:off x="960000" y="26433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0" name="Google Shape;180;p29"/>
          <p:cNvSpPr txBox="1">
            <a:spLocks noGrp="1"/>
          </p:cNvSpPr>
          <p:nvPr>
            <p:ph type="subTitle" idx="1"/>
          </p:nvPr>
        </p:nvSpPr>
        <p:spPr>
          <a:xfrm>
            <a:off x="960000"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1" name="Google Shape;181;p29"/>
          <p:cNvSpPr txBox="1">
            <a:spLocks noGrp="1"/>
          </p:cNvSpPr>
          <p:nvPr>
            <p:ph type="title" idx="3"/>
          </p:nvPr>
        </p:nvSpPr>
        <p:spPr>
          <a:xfrm>
            <a:off x="4538400" y="26433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2" name="Google Shape;182;p29"/>
          <p:cNvSpPr txBox="1">
            <a:spLocks noGrp="1"/>
          </p:cNvSpPr>
          <p:nvPr>
            <p:ph type="subTitle" idx="4"/>
          </p:nvPr>
        </p:nvSpPr>
        <p:spPr>
          <a:xfrm>
            <a:off x="4538400"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3" name="Google Shape;183;p29"/>
          <p:cNvSpPr txBox="1">
            <a:spLocks noGrp="1"/>
          </p:cNvSpPr>
          <p:nvPr>
            <p:ph type="title" idx="5"/>
          </p:nvPr>
        </p:nvSpPr>
        <p:spPr>
          <a:xfrm>
            <a:off x="960000" y="50290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4" name="Google Shape;184;p29"/>
          <p:cNvSpPr txBox="1">
            <a:spLocks noGrp="1"/>
          </p:cNvSpPr>
          <p:nvPr>
            <p:ph type="subTitle" idx="6"/>
          </p:nvPr>
        </p:nvSpPr>
        <p:spPr>
          <a:xfrm>
            <a:off x="960000"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5" name="Google Shape;185;p29"/>
          <p:cNvSpPr txBox="1">
            <a:spLocks noGrp="1"/>
          </p:cNvSpPr>
          <p:nvPr>
            <p:ph type="title" idx="7"/>
          </p:nvPr>
        </p:nvSpPr>
        <p:spPr>
          <a:xfrm>
            <a:off x="4538400" y="50290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6" name="Google Shape;186;p29"/>
          <p:cNvSpPr txBox="1">
            <a:spLocks noGrp="1"/>
          </p:cNvSpPr>
          <p:nvPr>
            <p:ph type="subTitle" idx="8"/>
          </p:nvPr>
        </p:nvSpPr>
        <p:spPr>
          <a:xfrm>
            <a:off x="4538400"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7" name="Google Shape;187;p29"/>
          <p:cNvSpPr txBox="1">
            <a:spLocks noGrp="1"/>
          </p:cNvSpPr>
          <p:nvPr>
            <p:ph type="title" idx="9"/>
          </p:nvPr>
        </p:nvSpPr>
        <p:spPr>
          <a:xfrm>
            <a:off x="8090633" y="26433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88" name="Google Shape;188;p29"/>
          <p:cNvSpPr txBox="1">
            <a:spLocks noGrp="1"/>
          </p:cNvSpPr>
          <p:nvPr>
            <p:ph type="subTitle" idx="13"/>
          </p:nvPr>
        </p:nvSpPr>
        <p:spPr>
          <a:xfrm>
            <a:off x="8090633"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89" name="Google Shape;189;p29"/>
          <p:cNvSpPr txBox="1">
            <a:spLocks noGrp="1"/>
          </p:cNvSpPr>
          <p:nvPr>
            <p:ph type="title" idx="14"/>
          </p:nvPr>
        </p:nvSpPr>
        <p:spPr>
          <a:xfrm>
            <a:off x="8090633" y="50290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90" name="Google Shape;190;p29"/>
          <p:cNvSpPr txBox="1">
            <a:spLocks noGrp="1"/>
          </p:cNvSpPr>
          <p:nvPr>
            <p:ph type="subTitle" idx="15"/>
          </p:nvPr>
        </p:nvSpPr>
        <p:spPr>
          <a:xfrm>
            <a:off x="8090633"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304812463"/>
      </p:ext>
    </p:extLst>
  </p:cSld>
  <p:clrMapOvr>
    <a:masterClrMapping/>
  </p:clrMapOvr>
  <p:hf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and six columns 1">
  <p:cSld name="Title and six columns 1">
    <p:spTree>
      <p:nvGrpSpPr>
        <p:cNvPr id="1" name="Shape 191"/>
        <p:cNvGrpSpPr/>
        <p:nvPr/>
      </p:nvGrpSpPr>
      <p:grpSpPr>
        <a:xfrm>
          <a:off x="0" y="0"/>
          <a:ext cx="0" cy="0"/>
          <a:chOff x="0" y="0"/>
          <a:chExt cx="0" cy="0"/>
        </a:xfrm>
      </p:grpSpPr>
      <p:sp>
        <p:nvSpPr>
          <p:cNvPr id="192" name="Google Shape;192;p30"/>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93" name="Google Shape;193;p30"/>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94" name="Google Shape;194;p30"/>
          <p:cNvSpPr txBox="1">
            <a:spLocks noGrp="1"/>
          </p:cNvSpPr>
          <p:nvPr>
            <p:ph type="title" idx="2"/>
          </p:nvPr>
        </p:nvSpPr>
        <p:spPr>
          <a:xfrm>
            <a:off x="1198200" y="1747967"/>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95" name="Google Shape;195;p30"/>
          <p:cNvSpPr txBox="1">
            <a:spLocks noGrp="1"/>
          </p:cNvSpPr>
          <p:nvPr>
            <p:ph type="subTitle" idx="1"/>
          </p:nvPr>
        </p:nvSpPr>
        <p:spPr>
          <a:xfrm>
            <a:off x="1198200" y="2312000"/>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96" name="Google Shape;196;p30"/>
          <p:cNvSpPr txBox="1">
            <a:spLocks noGrp="1"/>
          </p:cNvSpPr>
          <p:nvPr>
            <p:ph type="title" idx="3"/>
          </p:nvPr>
        </p:nvSpPr>
        <p:spPr>
          <a:xfrm>
            <a:off x="7878600" y="32869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97" name="Google Shape;197;p30"/>
          <p:cNvSpPr txBox="1">
            <a:spLocks noGrp="1"/>
          </p:cNvSpPr>
          <p:nvPr>
            <p:ph type="subTitle" idx="4"/>
          </p:nvPr>
        </p:nvSpPr>
        <p:spPr>
          <a:xfrm>
            <a:off x="7878600" y="38509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98" name="Google Shape;198;p30"/>
          <p:cNvSpPr txBox="1">
            <a:spLocks noGrp="1"/>
          </p:cNvSpPr>
          <p:nvPr>
            <p:ph type="title" idx="5"/>
          </p:nvPr>
        </p:nvSpPr>
        <p:spPr>
          <a:xfrm>
            <a:off x="1198200" y="3286900"/>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199" name="Google Shape;199;p30"/>
          <p:cNvSpPr txBox="1">
            <a:spLocks noGrp="1"/>
          </p:cNvSpPr>
          <p:nvPr>
            <p:ph type="subTitle" idx="6"/>
          </p:nvPr>
        </p:nvSpPr>
        <p:spPr>
          <a:xfrm>
            <a:off x="1198200" y="3851000"/>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00" name="Google Shape;200;p30"/>
          <p:cNvSpPr txBox="1">
            <a:spLocks noGrp="1"/>
          </p:cNvSpPr>
          <p:nvPr>
            <p:ph type="title" idx="7"/>
          </p:nvPr>
        </p:nvSpPr>
        <p:spPr>
          <a:xfrm>
            <a:off x="1198200" y="4825833"/>
            <a:ext cx="3115200" cy="38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01" name="Google Shape;201;p30"/>
          <p:cNvSpPr txBox="1">
            <a:spLocks noGrp="1"/>
          </p:cNvSpPr>
          <p:nvPr>
            <p:ph type="subTitle" idx="8"/>
          </p:nvPr>
        </p:nvSpPr>
        <p:spPr>
          <a:xfrm>
            <a:off x="1198200" y="5390000"/>
            <a:ext cx="3115200" cy="64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02" name="Google Shape;202;p30"/>
          <p:cNvSpPr txBox="1">
            <a:spLocks noGrp="1"/>
          </p:cNvSpPr>
          <p:nvPr>
            <p:ph type="title" idx="9"/>
          </p:nvPr>
        </p:nvSpPr>
        <p:spPr>
          <a:xfrm>
            <a:off x="7878600" y="1747967"/>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03" name="Google Shape;203;p30"/>
          <p:cNvSpPr txBox="1">
            <a:spLocks noGrp="1"/>
          </p:cNvSpPr>
          <p:nvPr>
            <p:ph type="subTitle" idx="13"/>
          </p:nvPr>
        </p:nvSpPr>
        <p:spPr>
          <a:xfrm>
            <a:off x="7878600" y="23120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04" name="Google Shape;204;p30"/>
          <p:cNvSpPr txBox="1">
            <a:spLocks noGrp="1"/>
          </p:cNvSpPr>
          <p:nvPr>
            <p:ph type="title" idx="14"/>
          </p:nvPr>
        </p:nvSpPr>
        <p:spPr>
          <a:xfrm>
            <a:off x="7878600" y="48258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05" name="Google Shape;205;p30"/>
          <p:cNvSpPr txBox="1">
            <a:spLocks noGrp="1"/>
          </p:cNvSpPr>
          <p:nvPr>
            <p:ph type="subTitle" idx="15"/>
          </p:nvPr>
        </p:nvSpPr>
        <p:spPr>
          <a:xfrm>
            <a:off x="7878600" y="53900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456478511"/>
      </p:ext>
    </p:extLst>
  </p:cSld>
  <p:clrMapOvr>
    <a:masterClrMapping/>
  </p:clrMapOvr>
  <p:hf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206"/>
        <p:cNvGrpSpPr/>
        <p:nvPr/>
      </p:nvGrpSpPr>
      <p:grpSpPr>
        <a:xfrm>
          <a:off x="0" y="0"/>
          <a:ext cx="0" cy="0"/>
          <a:chOff x="0" y="0"/>
          <a:chExt cx="0" cy="0"/>
        </a:xfrm>
      </p:grpSpPr>
      <p:sp>
        <p:nvSpPr>
          <p:cNvPr id="207" name="Google Shape;207;p31"/>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08" name="Google Shape;208;p31"/>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09" name="Google Shape;209;p31"/>
          <p:cNvSpPr txBox="1">
            <a:spLocks noGrp="1"/>
          </p:cNvSpPr>
          <p:nvPr>
            <p:ph type="title" idx="2"/>
          </p:nvPr>
        </p:nvSpPr>
        <p:spPr>
          <a:xfrm>
            <a:off x="960000" y="25417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0" name="Google Shape;210;p31"/>
          <p:cNvSpPr txBox="1">
            <a:spLocks noGrp="1"/>
          </p:cNvSpPr>
          <p:nvPr>
            <p:ph type="subTitle" idx="1"/>
          </p:nvPr>
        </p:nvSpPr>
        <p:spPr>
          <a:xfrm>
            <a:off x="960000"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11" name="Google Shape;211;p31"/>
          <p:cNvSpPr txBox="1">
            <a:spLocks noGrp="1"/>
          </p:cNvSpPr>
          <p:nvPr>
            <p:ph type="title" idx="3"/>
          </p:nvPr>
        </p:nvSpPr>
        <p:spPr>
          <a:xfrm>
            <a:off x="4525317" y="25417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2" name="Google Shape;212;p31"/>
          <p:cNvSpPr txBox="1">
            <a:spLocks noGrp="1"/>
          </p:cNvSpPr>
          <p:nvPr>
            <p:ph type="subTitle" idx="4"/>
          </p:nvPr>
        </p:nvSpPr>
        <p:spPr>
          <a:xfrm>
            <a:off x="4525317"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13" name="Google Shape;213;p31"/>
          <p:cNvSpPr txBox="1">
            <a:spLocks noGrp="1"/>
          </p:cNvSpPr>
          <p:nvPr>
            <p:ph type="title" idx="5"/>
          </p:nvPr>
        </p:nvSpPr>
        <p:spPr>
          <a:xfrm>
            <a:off x="2742659" y="49274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4" name="Google Shape;214;p31"/>
          <p:cNvSpPr txBox="1">
            <a:spLocks noGrp="1"/>
          </p:cNvSpPr>
          <p:nvPr>
            <p:ph type="subTitle" idx="6"/>
          </p:nvPr>
        </p:nvSpPr>
        <p:spPr>
          <a:xfrm>
            <a:off x="2742659"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15" name="Google Shape;215;p31"/>
          <p:cNvSpPr txBox="1">
            <a:spLocks noGrp="1"/>
          </p:cNvSpPr>
          <p:nvPr>
            <p:ph type="title" idx="7"/>
          </p:nvPr>
        </p:nvSpPr>
        <p:spPr>
          <a:xfrm>
            <a:off x="8090633" y="2541700"/>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6" name="Google Shape;216;p31"/>
          <p:cNvSpPr txBox="1">
            <a:spLocks noGrp="1"/>
          </p:cNvSpPr>
          <p:nvPr>
            <p:ph type="subTitle" idx="8"/>
          </p:nvPr>
        </p:nvSpPr>
        <p:spPr>
          <a:xfrm>
            <a:off x="8090633" y="3105733"/>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17" name="Google Shape;217;p31"/>
          <p:cNvSpPr txBox="1">
            <a:spLocks noGrp="1"/>
          </p:cNvSpPr>
          <p:nvPr>
            <p:ph type="title" idx="9"/>
          </p:nvPr>
        </p:nvSpPr>
        <p:spPr>
          <a:xfrm>
            <a:off x="6307975" y="4927433"/>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r>
              <a:rPr lang="en-US"/>
              <a:t>Click to edit Master title style</a:t>
            </a:r>
            <a:endParaRPr/>
          </a:p>
        </p:txBody>
      </p:sp>
      <p:sp>
        <p:nvSpPr>
          <p:cNvPr id="218" name="Google Shape;218;p31"/>
          <p:cNvSpPr txBox="1">
            <a:spLocks noGrp="1"/>
          </p:cNvSpPr>
          <p:nvPr>
            <p:ph type="subTitle" idx="13"/>
          </p:nvPr>
        </p:nvSpPr>
        <p:spPr>
          <a:xfrm>
            <a:off x="6307975" y="5491600"/>
            <a:ext cx="31152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929893375"/>
      </p:ext>
    </p:extLst>
  </p:cSld>
  <p:clrMapOvr>
    <a:masterClrMapping/>
  </p:clrMapOvr>
  <p:hf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Numbers and text 2">
  <p:cSld name="1_Numbers and text 2">
    <p:spTree>
      <p:nvGrpSpPr>
        <p:cNvPr id="1" name="Shape 219"/>
        <p:cNvGrpSpPr/>
        <p:nvPr/>
      </p:nvGrpSpPr>
      <p:grpSpPr>
        <a:xfrm>
          <a:off x="0" y="0"/>
          <a:ext cx="0" cy="0"/>
          <a:chOff x="0" y="0"/>
          <a:chExt cx="0" cy="0"/>
        </a:xfrm>
      </p:grpSpPr>
      <p:sp>
        <p:nvSpPr>
          <p:cNvPr id="220" name="Google Shape;220;p32"/>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21" name="Google Shape;221;p32"/>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22" name="Google Shape;222;p32"/>
          <p:cNvSpPr txBox="1">
            <a:spLocks noGrp="1"/>
          </p:cNvSpPr>
          <p:nvPr>
            <p:ph type="subTitle" idx="1"/>
          </p:nvPr>
        </p:nvSpPr>
        <p:spPr>
          <a:xfrm>
            <a:off x="976600" y="5189652"/>
            <a:ext cx="3115200" cy="61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23" name="Google Shape;223;p32"/>
          <p:cNvSpPr txBox="1">
            <a:spLocks noGrp="1"/>
          </p:cNvSpPr>
          <p:nvPr>
            <p:ph type="subTitle" idx="2"/>
          </p:nvPr>
        </p:nvSpPr>
        <p:spPr>
          <a:xfrm>
            <a:off x="4538400" y="5189652"/>
            <a:ext cx="3115200" cy="61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24" name="Google Shape;224;p32"/>
          <p:cNvSpPr txBox="1">
            <a:spLocks noGrp="1"/>
          </p:cNvSpPr>
          <p:nvPr>
            <p:ph type="subTitle" idx="3"/>
          </p:nvPr>
        </p:nvSpPr>
        <p:spPr>
          <a:xfrm>
            <a:off x="8100200" y="5189652"/>
            <a:ext cx="3115200" cy="61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25" name="Google Shape;225;p32"/>
          <p:cNvSpPr txBox="1">
            <a:spLocks noGrp="1"/>
          </p:cNvSpPr>
          <p:nvPr>
            <p:ph type="title" idx="4" hasCustomPrompt="1"/>
          </p:nvPr>
        </p:nvSpPr>
        <p:spPr>
          <a:xfrm>
            <a:off x="960000" y="4503967"/>
            <a:ext cx="3148400" cy="61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26" name="Google Shape;226;p32"/>
          <p:cNvSpPr txBox="1">
            <a:spLocks noGrp="1"/>
          </p:cNvSpPr>
          <p:nvPr>
            <p:ph type="title" idx="5" hasCustomPrompt="1"/>
          </p:nvPr>
        </p:nvSpPr>
        <p:spPr>
          <a:xfrm>
            <a:off x="4521800" y="4503967"/>
            <a:ext cx="3148400" cy="61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27" name="Google Shape;227;p32"/>
          <p:cNvSpPr txBox="1">
            <a:spLocks noGrp="1"/>
          </p:cNvSpPr>
          <p:nvPr>
            <p:ph type="title" idx="6" hasCustomPrompt="1"/>
          </p:nvPr>
        </p:nvSpPr>
        <p:spPr>
          <a:xfrm>
            <a:off x="8083600" y="4503967"/>
            <a:ext cx="3148400" cy="61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Tree>
    <p:extLst>
      <p:ext uri="{BB962C8B-B14F-4D97-AF65-F5344CB8AC3E}">
        <p14:creationId xmlns:p14="http://schemas.microsoft.com/office/powerpoint/2010/main" val="345432630"/>
      </p:ext>
    </p:extLst>
  </p:cSld>
  <p:clrMapOvr>
    <a:masterClrMapping/>
  </p:clrMapOvr>
  <p:hf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Numbers and text 3">
  <p:cSld name="Numbers and text 3">
    <p:spTree>
      <p:nvGrpSpPr>
        <p:cNvPr id="1" name="Shape 228"/>
        <p:cNvGrpSpPr/>
        <p:nvPr/>
      </p:nvGrpSpPr>
      <p:grpSpPr>
        <a:xfrm>
          <a:off x="0" y="0"/>
          <a:ext cx="0" cy="0"/>
          <a:chOff x="0" y="0"/>
          <a:chExt cx="0" cy="0"/>
        </a:xfrm>
      </p:grpSpPr>
      <p:sp>
        <p:nvSpPr>
          <p:cNvPr id="229" name="Google Shape;229;p33"/>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30" name="Google Shape;230;p33"/>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31" name="Google Shape;231;p33"/>
          <p:cNvSpPr txBox="1">
            <a:spLocks noGrp="1"/>
          </p:cNvSpPr>
          <p:nvPr>
            <p:ph type="subTitle" idx="1"/>
          </p:nvPr>
        </p:nvSpPr>
        <p:spPr>
          <a:xfrm>
            <a:off x="950967" y="4477533"/>
            <a:ext cx="2413600" cy="91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32" name="Google Shape;232;p33"/>
          <p:cNvSpPr txBox="1">
            <a:spLocks noGrp="1"/>
          </p:cNvSpPr>
          <p:nvPr>
            <p:ph type="subTitle" idx="2"/>
          </p:nvPr>
        </p:nvSpPr>
        <p:spPr>
          <a:xfrm>
            <a:off x="3576460" y="1990633"/>
            <a:ext cx="2413600" cy="91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33" name="Google Shape;233;p33"/>
          <p:cNvSpPr txBox="1">
            <a:spLocks noGrp="1"/>
          </p:cNvSpPr>
          <p:nvPr>
            <p:ph type="subTitle" idx="3"/>
          </p:nvPr>
        </p:nvSpPr>
        <p:spPr>
          <a:xfrm>
            <a:off x="6201921" y="4477533"/>
            <a:ext cx="2413600" cy="91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34" name="Google Shape;234;p33"/>
          <p:cNvSpPr txBox="1">
            <a:spLocks noGrp="1"/>
          </p:cNvSpPr>
          <p:nvPr>
            <p:ph type="title" idx="4" hasCustomPrompt="1"/>
          </p:nvPr>
        </p:nvSpPr>
        <p:spPr>
          <a:xfrm>
            <a:off x="950967" y="3385433"/>
            <a:ext cx="2413600" cy="612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35" name="Google Shape;235;p33"/>
          <p:cNvSpPr txBox="1">
            <a:spLocks noGrp="1"/>
          </p:cNvSpPr>
          <p:nvPr>
            <p:ph type="title" idx="5" hasCustomPrompt="1"/>
          </p:nvPr>
        </p:nvSpPr>
        <p:spPr>
          <a:xfrm>
            <a:off x="3576452" y="3385433"/>
            <a:ext cx="2413600" cy="612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36" name="Google Shape;236;p33"/>
          <p:cNvSpPr txBox="1">
            <a:spLocks noGrp="1"/>
          </p:cNvSpPr>
          <p:nvPr>
            <p:ph type="title" idx="6" hasCustomPrompt="1"/>
          </p:nvPr>
        </p:nvSpPr>
        <p:spPr>
          <a:xfrm>
            <a:off x="6201937" y="3385433"/>
            <a:ext cx="2413600" cy="612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37" name="Google Shape;237;p33"/>
          <p:cNvSpPr txBox="1">
            <a:spLocks noGrp="1"/>
          </p:cNvSpPr>
          <p:nvPr>
            <p:ph type="subTitle" idx="7"/>
          </p:nvPr>
        </p:nvSpPr>
        <p:spPr>
          <a:xfrm>
            <a:off x="8827420" y="1990633"/>
            <a:ext cx="2413600" cy="91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38" name="Google Shape;238;p33"/>
          <p:cNvSpPr txBox="1">
            <a:spLocks noGrp="1"/>
          </p:cNvSpPr>
          <p:nvPr>
            <p:ph type="title" idx="8" hasCustomPrompt="1"/>
          </p:nvPr>
        </p:nvSpPr>
        <p:spPr>
          <a:xfrm>
            <a:off x="8827423" y="3385433"/>
            <a:ext cx="2413600" cy="612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239" name="Google Shape;239;p33"/>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3669780063"/>
      </p:ext>
    </p:extLst>
  </p:cSld>
  <p:clrMapOvr>
    <a:masterClrMapping/>
  </p:clrMapOvr>
  <p:hf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240"/>
        <p:cNvGrpSpPr/>
        <p:nvPr/>
      </p:nvGrpSpPr>
      <p:grpSpPr>
        <a:xfrm>
          <a:off x="0" y="0"/>
          <a:ext cx="0" cy="0"/>
          <a:chOff x="0" y="0"/>
          <a:chExt cx="0" cy="0"/>
        </a:xfrm>
      </p:grpSpPr>
      <p:sp>
        <p:nvSpPr>
          <p:cNvPr id="241" name="Google Shape;241;p34"/>
          <p:cNvSpPr txBox="1">
            <a:spLocks noGrp="1"/>
          </p:cNvSpPr>
          <p:nvPr>
            <p:ph type="subTitle" idx="1"/>
          </p:nvPr>
        </p:nvSpPr>
        <p:spPr>
          <a:xfrm>
            <a:off x="960000" y="3660500"/>
            <a:ext cx="3929600" cy="140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42" name="Google Shape;242;p34"/>
          <p:cNvSpPr txBox="1">
            <a:spLocks noGrp="1"/>
          </p:cNvSpPr>
          <p:nvPr>
            <p:ph type="title"/>
          </p:nvPr>
        </p:nvSpPr>
        <p:spPr>
          <a:xfrm>
            <a:off x="960000" y="1592000"/>
            <a:ext cx="3929600" cy="1304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43" name="Google Shape;243;p34"/>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44" name="Google Shape;244;p34"/>
          <p:cNvSpPr/>
          <p:nvPr/>
        </p:nvSpPr>
        <p:spPr>
          <a:xfrm>
            <a:off x="0" y="0"/>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2250524595"/>
      </p:ext>
    </p:extLst>
  </p:cSld>
  <p:clrMapOvr>
    <a:masterClrMapping/>
  </p:clrMapOvr>
  <p:hf hdr="0" ftr="0" dt="0"/>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245"/>
        <p:cNvGrpSpPr/>
        <p:nvPr/>
      </p:nvGrpSpPr>
      <p:grpSpPr>
        <a:xfrm>
          <a:off x="0" y="0"/>
          <a:ext cx="0" cy="0"/>
          <a:chOff x="0" y="0"/>
          <a:chExt cx="0" cy="0"/>
        </a:xfrm>
      </p:grpSpPr>
      <p:sp>
        <p:nvSpPr>
          <p:cNvPr id="246" name="Google Shape;246;p35"/>
          <p:cNvSpPr/>
          <p:nvPr/>
        </p:nvSpPr>
        <p:spPr>
          <a:xfrm>
            <a:off x="7145433" y="0"/>
            <a:ext cx="5046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47" name="Google Shape;247;p35"/>
          <p:cNvSpPr txBox="1">
            <a:spLocks noGrp="1"/>
          </p:cNvSpPr>
          <p:nvPr>
            <p:ph type="subTitle" idx="1"/>
          </p:nvPr>
        </p:nvSpPr>
        <p:spPr>
          <a:xfrm>
            <a:off x="8156567" y="3632867"/>
            <a:ext cx="2947600" cy="186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48" name="Google Shape;248;p35"/>
          <p:cNvSpPr txBox="1">
            <a:spLocks noGrp="1"/>
          </p:cNvSpPr>
          <p:nvPr>
            <p:ph type="title"/>
          </p:nvPr>
        </p:nvSpPr>
        <p:spPr>
          <a:xfrm>
            <a:off x="8156567" y="2326267"/>
            <a:ext cx="2947600" cy="7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2310184521"/>
      </p:ext>
    </p:extLst>
  </p:cSld>
  <p:clrMapOvr>
    <a:masterClrMapping/>
  </p:clrMapOvr>
  <p:hf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249"/>
        <p:cNvGrpSpPr/>
        <p:nvPr/>
      </p:nvGrpSpPr>
      <p:grpSpPr>
        <a:xfrm>
          <a:off x="0" y="0"/>
          <a:ext cx="0" cy="0"/>
          <a:chOff x="0" y="0"/>
          <a:chExt cx="0" cy="0"/>
        </a:xfrm>
      </p:grpSpPr>
      <p:sp>
        <p:nvSpPr>
          <p:cNvPr id="250" name="Google Shape;250;p36"/>
          <p:cNvSpPr txBox="1">
            <a:spLocks noGrp="1"/>
          </p:cNvSpPr>
          <p:nvPr>
            <p:ph type="subTitle" idx="1"/>
          </p:nvPr>
        </p:nvSpPr>
        <p:spPr>
          <a:xfrm>
            <a:off x="6448733" y="3631600"/>
            <a:ext cx="3929600" cy="140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51" name="Google Shape;251;p36"/>
          <p:cNvSpPr txBox="1">
            <a:spLocks noGrp="1"/>
          </p:cNvSpPr>
          <p:nvPr>
            <p:ph type="title"/>
          </p:nvPr>
        </p:nvSpPr>
        <p:spPr>
          <a:xfrm>
            <a:off x="6448733" y="1662833"/>
            <a:ext cx="2436800" cy="132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52" name="Google Shape;252;p36"/>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53" name="Google Shape;253;p36"/>
          <p:cNvSpPr/>
          <p:nvPr/>
        </p:nvSpPr>
        <p:spPr>
          <a:xfrm>
            <a:off x="0" y="0"/>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204166837"/>
      </p:ext>
    </p:extLst>
  </p:cSld>
  <p:clrMapOvr>
    <a:masterClrMapping/>
  </p:clrMapOvr>
  <p:hf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254"/>
        <p:cNvGrpSpPr/>
        <p:nvPr/>
      </p:nvGrpSpPr>
      <p:grpSpPr>
        <a:xfrm>
          <a:off x="0" y="0"/>
          <a:ext cx="0" cy="0"/>
          <a:chOff x="0" y="0"/>
          <a:chExt cx="0" cy="0"/>
        </a:xfrm>
      </p:grpSpPr>
      <p:sp>
        <p:nvSpPr>
          <p:cNvPr id="255" name="Google Shape;255;p37"/>
          <p:cNvSpPr/>
          <p:nvPr/>
        </p:nvSpPr>
        <p:spPr>
          <a:xfrm>
            <a:off x="3941200" y="0"/>
            <a:ext cx="4309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56" name="Google Shape;256;p37"/>
          <p:cNvSpPr txBox="1">
            <a:spLocks noGrp="1"/>
          </p:cNvSpPr>
          <p:nvPr>
            <p:ph type="subTitle" idx="1"/>
          </p:nvPr>
        </p:nvSpPr>
        <p:spPr>
          <a:xfrm>
            <a:off x="4676400" y="3419933"/>
            <a:ext cx="2839200" cy="187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57" name="Google Shape;257;p37"/>
          <p:cNvSpPr txBox="1">
            <a:spLocks noGrp="1"/>
          </p:cNvSpPr>
          <p:nvPr>
            <p:ph type="title"/>
          </p:nvPr>
        </p:nvSpPr>
        <p:spPr>
          <a:xfrm>
            <a:off x="4676400" y="2030900"/>
            <a:ext cx="2839200" cy="82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3725573950"/>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969928" y="832433"/>
            <a:ext cx="4058000" cy="1680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667">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3624315095"/>
      </p:ext>
    </p:extLst>
  </p:cSld>
  <p:clrMapOvr>
    <a:masterClrMapping/>
  </p:clrMapOvr>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and text 6">
  <p:cSld name="Title and text 6">
    <p:spTree>
      <p:nvGrpSpPr>
        <p:cNvPr id="1" name="Shape 258"/>
        <p:cNvGrpSpPr/>
        <p:nvPr/>
      </p:nvGrpSpPr>
      <p:grpSpPr>
        <a:xfrm>
          <a:off x="0" y="0"/>
          <a:ext cx="0" cy="0"/>
          <a:chOff x="0" y="0"/>
          <a:chExt cx="0" cy="0"/>
        </a:xfrm>
      </p:grpSpPr>
      <p:sp>
        <p:nvSpPr>
          <p:cNvPr id="259" name="Google Shape;259;p38"/>
          <p:cNvSpPr/>
          <p:nvPr/>
        </p:nvSpPr>
        <p:spPr>
          <a:xfrm>
            <a:off x="0" y="0"/>
            <a:ext cx="12192000" cy="3442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60" name="Google Shape;260;p38"/>
          <p:cNvSpPr txBox="1">
            <a:spLocks noGrp="1"/>
          </p:cNvSpPr>
          <p:nvPr>
            <p:ph type="title"/>
          </p:nvPr>
        </p:nvSpPr>
        <p:spPr>
          <a:xfrm>
            <a:off x="3624800" y="1372651"/>
            <a:ext cx="4942400" cy="182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96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261" name="Google Shape;261;p38"/>
          <p:cNvSpPr txBox="1">
            <a:spLocks noGrp="1"/>
          </p:cNvSpPr>
          <p:nvPr>
            <p:ph type="subTitle" idx="1"/>
          </p:nvPr>
        </p:nvSpPr>
        <p:spPr>
          <a:xfrm>
            <a:off x="6687489" y="4218500"/>
            <a:ext cx="3594000" cy="1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62" name="Google Shape;262;p38"/>
          <p:cNvSpPr txBox="1">
            <a:spLocks noGrp="1"/>
          </p:cNvSpPr>
          <p:nvPr>
            <p:ph type="subTitle" idx="2"/>
          </p:nvPr>
        </p:nvSpPr>
        <p:spPr>
          <a:xfrm>
            <a:off x="1910500" y="4218500"/>
            <a:ext cx="3594000" cy="1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850698764"/>
      </p:ext>
    </p:extLst>
  </p:cSld>
  <p:clrMapOvr>
    <a:masterClrMapping/>
  </p:clrMapOvr>
  <p:hf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263"/>
        <p:cNvGrpSpPr/>
        <p:nvPr/>
      </p:nvGrpSpPr>
      <p:grpSpPr>
        <a:xfrm>
          <a:off x="0" y="0"/>
          <a:ext cx="0" cy="0"/>
          <a:chOff x="0" y="0"/>
          <a:chExt cx="0" cy="0"/>
        </a:xfrm>
      </p:grpSpPr>
      <p:sp>
        <p:nvSpPr>
          <p:cNvPr id="264" name="Google Shape;264;p39"/>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65" name="Google Shape;265;p39"/>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66" name="Google Shape;266;p39"/>
          <p:cNvSpPr txBox="1">
            <a:spLocks noGrp="1"/>
          </p:cNvSpPr>
          <p:nvPr>
            <p:ph type="title" idx="2"/>
          </p:nvPr>
        </p:nvSpPr>
        <p:spPr>
          <a:xfrm>
            <a:off x="7713767" y="2216765"/>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67" name="Google Shape;267;p39"/>
          <p:cNvSpPr txBox="1">
            <a:spLocks noGrp="1"/>
          </p:cNvSpPr>
          <p:nvPr>
            <p:ph type="subTitle" idx="1"/>
          </p:nvPr>
        </p:nvSpPr>
        <p:spPr>
          <a:xfrm>
            <a:off x="7713767" y="2624717"/>
            <a:ext cx="3115200" cy="76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68" name="Google Shape;268;p39"/>
          <p:cNvSpPr txBox="1">
            <a:spLocks noGrp="1"/>
          </p:cNvSpPr>
          <p:nvPr>
            <p:ph type="title" idx="3"/>
          </p:nvPr>
        </p:nvSpPr>
        <p:spPr>
          <a:xfrm>
            <a:off x="7713767" y="4559299"/>
            <a:ext cx="31152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69" name="Google Shape;269;p39"/>
          <p:cNvSpPr txBox="1">
            <a:spLocks noGrp="1"/>
          </p:cNvSpPr>
          <p:nvPr>
            <p:ph type="subTitle" idx="4"/>
          </p:nvPr>
        </p:nvSpPr>
        <p:spPr>
          <a:xfrm>
            <a:off x="7713767" y="4967251"/>
            <a:ext cx="3115200" cy="76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778167936"/>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270"/>
        <p:cNvGrpSpPr/>
        <p:nvPr/>
      </p:nvGrpSpPr>
      <p:grpSpPr>
        <a:xfrm>
          <a:off x="0" y="0"/>
          <a:ext cx="0" cy="0"/>
          <a:chOff x="0" y="0"/>
          <a:chExt cx="0" cy="0"/>
        </a:xfrm>
      </p:grpSpPr>
      <p:sp>
        <p:nvSpPr>
          <p:cNvPr id="271" name="Google Shape;271;p40"/>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72" name="Google Shape;272;p40"/>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73" name="Google Shape;273;p40"/>
          <p:cNvSpPr txBox="1">
            <a:spLocks noGrp="1"/>
          </p:cNvSpPr>
          <p:nvPr>
            <p:ph type="title" idx="2"/>
          </p:nvPr>
        </p:nvSpPr>
        <p:spPr>
          <a:xfrm>
            <a:off x="965735" y="4594616"/>
            <a:ext cx="3115200" cy="38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400"/>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74" name="Google Shape;274;p40"/>
          <p:cNvSpPr txBox="1">
            <a:spLocks noGrp="1"/>
          </p:cNvSpPr>
          <p:nvPr>
            <p:ph type="subTitle" idx="1"/>
          </p:nvPr>
        </p:nvSpPr>
        <p:spPr>
          <a:xfrm>
            <a:off x="965735" y="5002567"/>
            <a:ext cx="3115200" cy="76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75" name="Google Shape;275;p40"/>
          <p:cNvSpPr txBox="1">
            <a:spLocks noGrp="1"/>
          </p:cNvSpPr>
          <p:nvPr>
            <p:ph type="title" idx="3"/>
          </p:nvPr>
        </p:nvSpPr>
        <p:spPr>
          <a:xfrm>
            <a:off x="8111065" y="4594599"/>
            <a:ext cx="3115200" cy="38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400"/>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76" name="Google Shape;276;p40"/>
          <p:cNvSpPr txBox="1">
            <a:spLocks noGrp="1"/>
          </p:cNvSpPr>
          <p:nvPr>
            <p:ph type="subTitle" idx="4"/>
          </p:nvPr>
        </p:nvSpPr>
        <p:spPr>
          <a:xfrm>
            <a:off x="8111065" y="5002551"/>
            <a:ext cx="3115200" cy="76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77" name="Google Shape;277;p40"/>
          <p:cNvSpPr txBox="1">
            <a:spLocks noGrp="1"/>
          </p:cNvSpPr>
          <p:nvPr>
            <p:ph type="title" idx="5"/>
          </p:nvPr>
        </p:nvSpPr>
        <p:spPr>
          <a:xfrm>
            <a:off x="4538400" y="4594616"/>
            <a:ext cx="3115200" cy="38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78" name="Google Shape;278;p40"/>
          <p:cNvSpPr txBox="1">
            <a:spLocks noGrp="1"/>
          </p:cNvSpPr>
          <p:nvPr>
            <p:ph type="subTitle" idx="6"/>
          </p:nvPr>
        </p:nvSpPr>
        <p:spPr>
          <a:xfrm>
            <a:off x="4538400" y="5002567"/>
            <a:ext cx="3115200" cy="76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73475627"/>
      </p:ext>
    </p:extLst>
  </p:cSld>
  <p:clrMapOvr>
    <a:masterClrMapping/>
  </p:clrMapOvr>
  <p:hf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279"/>
        <p:cNvGrpSpPr/>
        <p:nvPr/>
      </p:nvGrpSpPr>
      <p:grpSpPr>
        <a:xfrm>
          <a:off x="0" y="0"/>
          <a:ext cx="0" cy="0"/>
          <a:chOff x="0" y="0"/>
          <a:chExt cx="0" cy="0"/>
        </a:xfrm>
      </p:grpSpPr>
      <p:sp>
        <p:nvSpPr>
          <p:cNvPr id="280" name="Google Shape;280;p41"/>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81" name="Google Shape;281;p41"/>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82" name="Google Shape;282;p41"/>
          <p:cNvSpPr txBox="1">
            <a:spLocks noGrp="1"/>
          </p:cNvSpPr>
          <p:nvPr>
            <p:ph type="title" idx="2"/>
          </p:nvPr>
        </p:nvSpPr>
        <p:spPr>
          <a:xfrm>
            <a:off x="1581101" y="2665300"/>
            <a:ext cx="34408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83" name="Google Shape;283;p41"/>
          <p:cNvSpPr txBox="1">
            <a:spLocks noGrp="1"/>
          </p:cNvSpPr>
          <p:nvPr>
            <p:ph type="subTitle" idx="1"/>
          </p:nvPr>
        </p:nvSpPr>
        <p:spPr>
          <a:xfrm>
            <a:off x="1581133" y="3227528"/>
            <a:ext cx="3440800" cy="229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867"/>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r>
              <a:rPr lang="en-US"/>
              <a:t>Click to edit Master subtitle style</a:t>
            </a:r>
            <a:endParaRPr/>
          </a:p>
        </p:txBody>
      </p:sp>
      <p:sp>
        <p:nvSpPr>
          <p:cNvPr id="284" name="Google Shape;284;p41"/>
          <p:cNvSpPr txBox="1">
            <a:spLocks noGrp="1"/>
          </p:cNvSpPr>
          <p:nvPr>
            <p:ph type="title" idx="3"/>
          </p:nvPr>
        </p:nvSpPr>
        <p:spPr>
          <a:xfrm>
            <a:off x="7170073" y="2665300"/>
            <a:ext cx="34408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85" name="Google Shape;285;p41"/>
          <p:cNvSpPr txBox="1">
            <a:spLocks noGrp="1"/>
          </p:cNvSpPr>
          <p:nvPr>
            <p:ph type="subTitle" idx="4"/>
          </p:nvPr>
        </p:nvSpPr>
        <p:spPr>
          <a:xfrm>
            <a:off x="7170100" y="3227528"/>
            <a:ext cx="3440800" cy="229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867"/>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r>
              <a:rPr lang="en-US"/>
              <a:t>Click to edit Master subtitle style</a:t>
            </a:r>
            <a:endParaRPr/>
          </a:p>
        </p:txBody>
      </p:sp>
    </p:spTree>
    <p:extLst>
      <p:ext uri="{BB962C8B-B14F-4D97-AF65-F5344CB8AC3E}">
        <p14:creationId xmlns:p14="http://schemas.microsoft.com/office/powerpoint/2010/main" val="3773744296"/>
      </p:ext>
    </p:extLst>
  </p:cSld>
  <p:clrMapOvr>
    <a:masterClrMapping/>
  </p:clrMapOvr>
  <p:hf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and two columns 3">
  <p:cSld name="Title and two columns 3">
    <p:spTree>
      <p:nvGrpSpPr>
        <p:cNvPr id="1" name="Shape 286"/>
        <p:cNvGrpSpPr/>
        <p:nvPr/>
      </p:nvGrpSpPr>
      <p:grpSpPr>
        <a:xfrm>
          <a:off x="0" y="0"/>
          <a:ext cx="0" cy="0"/>
          <a:chOff x="0" y="0"/>
          <a:chExt cx="0" cy="0"/>
        </a:xfrm>
      </p:grpSpPr>
      <p:sp>
        <p:nvSpPr>
          <p:cNvPr id="287" name="Google Shape;287;p42"/>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88" name="Google Shape;288;p42"/>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89" name="Google Shape;289;p42"/>
          <p:cNvSpPr txBox="1">
            <a:spLocks noGrp="1"/>
          </p:cNvSpPr>
          <p:nvPr>
            <p:ph type="title" idx="2"/>
          </p:nvPr>
        </p:nvSpPr>
        <p:spPr>
          <a:xfrm>
            <a:off x="1185097" y="3155872"/>
            <a:ext cx="8174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90" name="Google Shape;290;p42"/>
          <p:cNvSpPr txBox="1">
            <a:spLocks noGrp="1"/>
          </p:cNvSpPr>
          <p:nvPr>
            <p:ph type="subTitle" idx="1"/>
          </p:nvPr>
        </p:nvSpPr>
        <p:spPr>
          <a:xfrm>
            <a:off x="1185100" y="2053880"/>
            <a:ext cx="8174400" cy="97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291" name="Google Shape;291;p42"/>
          <p:cNvSpPr txBox="1">
            <a:spLocks noGrp="1"/>
          </p:cNvSpPr>
          <p:nvPr>
            <p:ph type="title" idx="3"/>
          </p:nvPr>
        </p:nvSpPr>
        <p:spPr>
          <a:xfrm>
            <a:off x="2832419" y="5507401"/>
            <a:ext cx="8174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292" name="Google Shape;292;p42"/>
          <p:cNvSpPr txBox="1">
            <a:spLocks noGrp="1"/>
          </p:cNvSpPr>
          <p:nvPr>
            <p:ph type="subTitle" idx="4"/>
          </p:nvPr>
        </p:nvSpPr>
        <p:spPr>
          <a:xfrm>
            <a:off x="2832433" y="4413851"/>
            <a:ext cx="8174400" cy="97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4213891934"/>
      </p:ext>
    </p:extLst>
  </p:cSld>
  <p:clrMapOvr>
    <a:masterClrMapping/>
  </p:clrMapOvr>
  <p:hf hdr="0" ftr="0" dt="0"/>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itle and two columns 4">
  <p:cSld name="Title and two columns 4">
    <p:spTree>
      <p:nvGrpSpPr>
        <p:cNvPr id="1" name="Shape 293"/>
        <p:cNvGrpSpPr/>
        <p:nvPr/>
      </p:nvGrpSpPr>
      <p:grpSpPr>
        <a:xfrm>
          <a:off x="0" y="0"/>
          <a:ext cx="0" cy="0"/>
          <a:chOff x="0" y="0"/>
          <a:chExt cx="0" cy="0"/>
        </a:xfrm>
      </p:grpSpPr>
      <p:sp>
        <p:nvSpPr>
          <p:cNvPr id="294" name="Google Shape;294;p43"/>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95" name="Google Shape;295;p43"/>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96" name="Google Shape;296;p43"/>
          <p:cNvSpPr txBox="1">
            <a:spLocks noGrp="1"/>
          </p:cNvSpPr>
          <p:nvPr>
            <p:ph type="body" idx="1"/>
          </p:nvPr>
        </p:nvSpPr>
        <p:spPr>
          <a:xfrm>
            <a:off x="1641400" y="2699239"/>
            <a:ext cx="4429600" cy="22268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rgbClr val="434343"/>
              </a:buClr>
              <a:buSzPts val="1400"/>
              <a:buChar char="●"/>
              <a:defRPr sz="1867"/>
            </a:lvl1pPr>
            <a:lvl2pPr marL="1219170" lvl="1" indent="-423323" rtl="0">
              <a:lnSpc>
                <a:spcPct val="115000"/>
              </a:lnSpc>
              <a:spcBef>
                <a:spcPts val="0"/>
              </a:spcBef>
              <a:spcAft>
                <a:spcPts val="0"/>
              </a:spcAft>
              <a:buClr>
                <a:srgbClr val="434343"/>
              </a:buClr>
              <a:buSzPts val="1400"/>
              <a:buChar char="○"/>
              <a:defRPr>
                <a:solidFill>
                  <a:srgbClr val="434343"/>
                </a:solidFill>
              </a:defRPr>
            </a:lvl2pPr>
            <a:lvl3pPr marL="1828754" lvl="2" indent="-423323" rtl="0">
              <a:lnSpc>
                <a:spcPct val="115000"/>
              </a:lnSpc>
              <a:spcBef>
                <a:spcPts val="0"/>
              </a:spcBef>
              <a:spcAft>
                <a:spcPts val="0"/>
              </a:spcAft>
              <a:buClr>
                <a:srgbClr val="434343"/>
              </a:buClr>
              <a:buSzPts val="1400"/>
              <a:buChar char="■"/>
              <a:defRPr>
                <a:solidFill>
                  <a:srgbClr val="434343"/>
                </a:solidFill>
              </a:defRPr>
            </a:lvl3pPr>
            <a:lvl4pPr marL="2438339" lvl="3" indent="-423323" rtl="0">
              <a:lnSpc>
                <a:spcPct val="115000"/>
              </a:lnSpc>
              <a:spcBef>
                <a:spcPts val="0"/>
              </a:spcBef>
              <a:spcAft>
                <a:spcPts val="0"/>
              </a:spcAft>
              <a:buClr>
                <a:srgbClr val="434343"/>
              </a:buClr>
              <a:buSzPts val="1400"/>
              <a:buChar char="●"/>
              <a:defRPr>
                <a:solidFill>
                  <a:srgbClr val="434343"/>
                </a:solidFill>
              </a:defRPr>
            </a:lvl4pPr>
            <a:lvl5pPr marL="3047924" lvl="4" indent="-423323" rtl="0">
              <a:lnSpc>
                <a:spcPct val="115000"/>
              </a:lnSpc>
              <a:spcBef>
                <a:spcPts val="0"/>
              </a:spcBef>
              <a:spcAft>
                <a:spcPts val="0"/>
              </a:spcAft>
              <a:buClr>
                <a:srgbClr val="434343"/>
              </a:buClr>
              <a:buSzPts val="1400"/>
              <a:buChar char="○"/>
              <a:defRPr>
                <a:solidFill>
                  <a:srgbClr val="434343"/>
                </a:solidFill>
              </a:defRPr>
            </a:lvl5pPr>
            <a:lvl6pPr marL="3657509" lvl="5" indent="-423323" rtl="0">
              <a:lnSpc>
                <a:spcPct val="115000"/>
              </a:lnSpc>
              <a:spcBef>
                <a:spcPts val="0"/>
              </a:spcBef>
              <a:spcAft>
                <a:spcPts val="0"/>
              </a:spcAft>
              <a:buClr>
                <a:srgbClr val="434343"/>
              </a:buClr>
              <a:buSzPts val="1400"/>
              <a:buChar char="■"/>
              <a:defRPr>
                <a:solidFill>
                  <a:srgbClr val="434343"/>
                </a:solidFill>
              </a:defRPr>
            </a:lvl6pPr>
            <a:lvl7pPr marL="4267093" lvl="6" indent="-423323" rtl="0">
              <a:lnSpc>
                <a:spcPct val="115000"/>
              </a:lnSpc>
              <a:spcBef>
                <a:spcPts val="0"/>
              </a:spcBef>
              <a:spcAft>
                <a:spcPts val="0"/>
              </a:spcAft>
              <a:buClr>
                <a:srgbClr val="434343"/>
              </a:buClr>
              <a:buSzPts val="1400"/>
              <a:buChar char="●"/>
              <a:defRPr>
                <a:solidFill>
                  <a:srgbClr val="434343"/>
                </a:solidFill>
              </a:defRPr>
            </a:lvl7pPr>
            <a:lvl8pPr marL="4876678" lvl="7" indent="-423323" rtl="0">
              <a:lnSpc>
                <a:spcPct val="115000"/>
              </a:lnSpc>
              <a:spcBef>
                <a:spcPts val="0"/>
              </a:spcBef>
              <a:spcAft>
                <a:spcPts val="0"/>
              </a:spcAft>
              <a:buClr>
                <a:srgbClr val="434343"/>
              </a:buClr>
              <a:buSzPts val="1400"/>
              <a:buChar char="○"/>
              <a:defRPr>
                <a:solidFill>
                  <a:srgbClr val="434343"/>
                </a:solidFill>
              </a:defRPr>
            </a:lvl8pPr>
            <a:lvl9pPr marL="5486263" lvl="8" indent="-423323" rtl="0">
              <a:lnSpc>
                <a:spcPct val="115000"/>
              </a:lnSpc>
              <a:spcBef>
                <a:spcPts val="0"/>
              </a:spcBef>
              <a:spcAft>
                <a:spcPts val="0"/>
              </a:spcAft>
              <a:buClr>
                <a:srgbClr val="434343"/>
              </a:buClr>
              <a:buSzPts val="1400"/>
              <a:buChar char="■"/>
              <a:defRPr>
                <a:solidFill>
                  <a:srgbClr val="434343"/>
                </a:solidFill>
              </a:defRPr>
            </a:lvl9pPr>
          </a:lstStyle>
          <a:p>
            <a:pPr lvl="0"/>
            <a:r>
              <a:rPr lang="en-US"/>
              <a:t>Click to edit Master text styles</a:t>
            </a:r>
          </a:p>
        </p:txBody>
      </p:sp>
      <p:sp>
        <p:nvSpPr>
          <p:cNvPr id="297" name="Google Shape;297;p43"/>
          <p:cNvSpPr/>
          <p:nvPr/>
        </p:nvSpPr>
        <p:spPr>
          <a:xfrm>
            <a:off x="0" y="2699233"/>
            <a:ext cx="1391200" cy="22268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98" name="Google Shape;298;p43"/>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99" name="Google Shape;299;p43"/>
          <p:cNvSpPr txBox="1">
            <a:spLocks noGrp="1"/>
          </p:cNvSpPr>
          <p:nvPr>
            <p:ph type="body" idx="2"/>
          </p:nvPr>
        </p:nvSpPr>
        <p:spPr>
          <a:xfrm>
            <a:off x="6121000" y="2699239"/>
            <a:ext cx="4429600" cy="2226800"/>
          </a:xfrm>
          <a:prstGeom prst="rect">
            <a:avLst/>
          </a:prstGeom>
        </p:spPr>
        <p:txBody>
          <a:bodyPr spcFirstLastPara="1" wrap="square" lIns="91425" tIns="91425" rIns="91425" bIns="91425" anchor="t" anchorCtr="0">
            <a:noAutofit/>
          </a:bodyPr>
          <a:lstStyle>
            <a:lvl1pPr marL="609585" lvl="0" indent="-423323" algn="r" rtl="0">
              <a:lnSpc>
                <a:spcPct val="115000"/>
              </a:lnSpc>
              <a:spcBef>
                <a:spcPts val="0"/>
              </a:spcBef>
              <a:spcAft>
                <a:spcPts val="0"/>
              </a:spcAft>
              <a:buClr>
                <a:srgbClr val="434343"/>
              </a:buClr>
              <a:buSzPts val="1400"/>
              <a:buChar char="●"/>
              <a:defRPr sz="1867"/>
            </a:lvl1pPr>
            <a:lvl2pPr marL="1219170" lvl="1" indent="-423323" algn="r" rtl="0">
              <a:lnSpc>
                <a:spcPct val="115000"/>
              </a:lnSpc>
              <a:spcBef>
                <a:spcPts val="0"/>
              </a:spcBef>
              <a:spcAft>
                <a:spcPts val="0"/>
              </a:spcAft>
              <a:buClr>
                <a:srgbClr val="434343"/>
              </a:buClr>
              <a:buSzPts val="1400"/>
              <a:buChar char="○"/>
              <a:defRPr>
                <a:solidFill>
                  <a:srgbClr val="434343"/>
                </a:solidFill>
              </a:defRPr>
            </a:lvl2pPr>
            <a:lvl3pPr marL="1828754" lvl="2" indent="-423323" algn="r" rtl="0">
              <a:lnSpc>
                <a:spcPct val="115000"/>
              </a:lnSpc>
              <a:spcBef>
                <a:spcPts val="0"/>
              </a:spcBef>
              <a:spcAft>
                <a:spcPts val="0"/>
              </a:spcAft>
              <a:buClr>
                <a:srgbClr val="434343"/>
              </a:buClr>
              <a:buSzPts val="1400"/>
              <a:buChar char="■"/>
              <a:defRPr>
                <a:solidFill>
                  <a:srgbClr val="434343"/>
                </a:solidFill>
              </a:defRPr>
            </a:lvl3pPr>
            <a:lvl4pPr marL="2438339" lvl="3" indent="-423323" algn="r" rtl="0">
              <a:lnSpc>
                <a:spcPct val="115000"/>
              </a:lnSpc>
              <a:spcBef>
                <a:spcPts val="0"/>
              </a:spcBef>
              <a:spcAft>
                <a:spcPts val="0"/>
              </a:spcAft>
              <a:buClr>
                <a:srgbClr val="434343"/>
              </a:buClr>
              <a:buSzPts val="1400"/>
              <a:buChar char="●"/>
              <a:defRPr>
                <a:solidFill>
                  <a:srgbClr val="434343"/>
                </a:solidFill>
              </a:defRPr>
            </a:lvl4pPr>
            <a:lvl5pPr marL="3047924" lvl="4" indent="-423323" algn="r" rtl="0">
              <a:lnSpc>
                <a:spcPct val="115000"/>
              </a:lnSpc>
              <a:spcBef>
                <a:spcPts val="0"/>
              </a:spcBef>
              <a:spcAft>
                <a:spcPts val="0"/>
              </a:spcAft>
              <a:buClr>
                <a:srgbClr val="434343"/>
              </a:buClr>
              <a:buSzPts val="1400"/>
              <a:buChar char="○"/>
              <a:defRPr>
                <a:solidFill>
                  <a:srgbClr val="434343"/>
                </a:solidFill>
              </a:defRPr>
            </a:lvl5pPr>
            <a:lvl6pPr marL="3657509" lvl="5" indent="-423323" algn="r" rtl="0">
              <a:lnSpc>
                <a:spcPct val="115000"/>
              </a:lnSpc>
              <a:spcBef>
                <a:spcPts val="0"/>
              </a:spcBef>
              <a:spcAft>
                <a:spcPts val="0"/>
              </a:spcAft>
              <a:buClr>
                <a:srgbClr val="434343"/>
              </a:buClr>
              <a:buSzPts val="1400"/>
              <a:buChar char="■"/>
              <a:defRPr>
                <a:solidFill>
                  <a:srgbClr val="434343"/>
                </a:solidFill>
              </a:defRPr>
            </a:lvl6pPr>
            <a:lvl7pPr marL="4267093" lvl="6" indent="-423323" algn="r" rtl="0">
              <a:lnSpc>
                <a:spcPct val="115000"/>
              </a:lnSpc>
              <a:spcBef>
                <a:spcPts val="0"/>
              </a:spcBef>
              <a:spcAft>
                <a:spcPts val="0"/>
              </a:spcAft>
              <a:buClr>
                <a:srgbClr val="434343"/>
              </a:buClr>
              <a:buSzPts val="1400"/>
              <a:buChar char="●"/>
              <a:defRPr>
                <a:solidFill>
                  <a:srgbClr val="434343"/>
                </a:solidFill>
              </a:defRPr>
            </a:lvl7pPr>
            <a:lvl8pPr marL="4876678" lvl="7" indent="-423323" algn="r" rtl="0">
              <a:lnSpc>
                <a:spcPct val="115000"/>
              </a:lnSpc>
              <a:spcBef>
                <a:spcPts val="0"/>
              </a:spcBef>
              <a:spcAft>
                <a:spcPts val="0"/>
              </a:spcAft>
              <a:buClr>
                <a:srgbClr val="434343"/>
              </a:buClr>
              <a:buSzPts val="1400"/>
              <a:buChar char="○"/>
              <a:defRPr>
                <a:solidFill>
                  <a:srgbClr val="434343"/>
                </a:solidFill>
              </a:defRPr>
            </a:lvl8pPr>
            <a:lvl9pPr marL="5486263" lvl="8" indent="-423323" algn="r" rtl="0">
              <a:lnSpc>
                <a:spcPct val="115000"/>
              </a:lnSpc>
              <a:spcBef>
                <a:spcPts val="0"/>
              </a:spcBef>
              <a:spcAft>
                <a:spcPts val="0"/>
              </a:spcAft>
              <a:buClr>
                <a:srgbClr val="434343"/>
              </a:buClr>
              <a:buSzPts val="1400"/>
              <a:buChar char="■"/>
              <a:defRPr>
                <a:solidFill>
                  <a:srgbClr val="434343"/>
                </a:solidFill>
              </a:defRPr>
            </a:lvl9pPr>
          </a:lstStyle>
          <a:p>
            <a:pPr lvl="0"/>
            <a:r>
              <a:rPr lang="en-US"/>
              <a:t>Click to edit Master text styles</a:t>
            </a:r>
          </a:p>
        </p:txBody>
      </p:sp>
      <p:sp>
        <p:nvSpPr>
          <p:cNvPr id="300" name="Google Shape;300;p43"/>
          <p:cNvSpPr/>
          <p:nvPr/>
        </p:nvSpPr>
        <p:spPr>
          <a:xfrm>
            <a:off x="10800800" y="2699233"/>
            <a:ext cx="1391200" cy="22268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3827432015"/>
      </p:ext>
    </p:extLst>
  </p:cSld>
  <p:clrMapOvr>
    <a:masterClrMapping/>
  </p:clrMapOvr>
  <p:hf hdr="0" ftr="0" dt="0"/>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itle and four columns 2">
  <p:cSld name="Title and four columns 2">
    <p:spTree>
      <p:nvGrpSpPr>
        <p:cNvPr id="1" name="Shape 301"/>
        <p:cNvGrpSpPr/>
        <p:nvPr/>
      </p:nvGrpSpPr>
      <p:grpSpPr>
        <a:xfrm>
          <a:off x="0" y="0"/>
          <a:ext cx="0" cy="0"/>
          <a:chOff x="0" y="0"/>
          <a:chExt cx="0" cy="0"/>
        </a:xfrm>
      </p:grpSpPr>
      <p:sp>
        <p:nvSpPr>
          <p:cNvPr id="302" name="Google Shape;302;p44"/>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03" name="Google Shape;303;p44"/>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04" name="Google Shape;304;p44"/>
          <p:cNvSpPr txBox="1">
            <a:spLocks noGrp="1"/>
          </p:cNvSpPr>
          <p:nvPr>
            <p:ph type="title" idx="2"/>
          </p:nvPr>
        </p:nvSpPr>
        <p:spPr>
          <a:xfrm>
            <a:off x="1945817" y="2232200"/>
            <a:ext cx="28620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05" name="Google Shape;305;p44"/>
          <p:cNvSpPr txBox="1">
            <a:spLocks noGrp="1"/>
          </p:cNvSpPr>
          <p:nvPr>
            <p:ph type="subTitle" idx="1"/>
          </p:nvPr>
        </p:nvSpPr>
        <p:spPr>
          <a:xfrm>
            <a:off x="1945817" y="2694633"/>
            <a:ext cx="2862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306" name="Google Shape;306;p44"/>
          <p:cNvSpPr txBox="1">
            <a:spLocks noGrp="1"/>
          </p:cNvSpPr>
          <p:nvPr>
            <p:ph type="title" idx="3"/>
          </p:nvPr>
        </p:nvSpPr>
        <p:spPr>
          <a:xfrm>
            <a:off x="7384191" y="2232200"/>
            <a:ext cx="28620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07" name="Google Shape;307;p44"/>
          <p:cNvSpPr txBox="1">
            <a:spLocks noGrp="1"/>
          </p:cNvSpPr>
          <p:nvPr>
            <p:ph type="subTitle" idx="4"/>
          </p:nvPr>
        </p:nvSpPr>
        <p:spPr>
          <a:xfrm>
            <a:off x="7384191" y="2694633"/>
            <a:ext cx="2862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308" name="Google Shape;308;p44"/>
          <p:cNvSpPr txBox="1">
            <a:spLocks noGrp="1"/>
          </p:cNvSpPr>
          <p:nvPr>
            <p:ph type="title" idx="5"/>
          </p:nvPr>
        </p:nvSpPr>
        <p:spPr>
          <a:xfrm>
            <a:off x="1945817" y="4666533"/>
            <a:ext cx="28620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09" name="Google Shape;309;p44"/>
          <p:cNvSpPr txBox="1">
            <a:spLocks noGrp="1"/>
          </p:cNvSpPr>
          <p:nvPr>
            <p:ph type="subTitle" idx="6"/>
          </p:nvPr>
        </p:nvSpPr>
        <p:spPr>
          <a:xfrm>
            <a:off x="1945817" y="5129100"/>
            <a:ext cx="2862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310" name="Google Shape;310;p44"/>
          <p:cNvSpPr txBox="1">
            <a:spLocks noGrp="1"/>
          </p:cNvSpPr>
          <p:nvPr>
            <p:ph type="title" idx="7"/>
          </p:nvPr>
        </p:nvSpPr>
        <p:spPr>
          <a:xfrm>
            <a:off x="7384191" y="4666533"/>
            <a:ext cx="28620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11" name="Google Shape;311;p44"/>
          <p:cNvSpPr txBox="1">
            <a:spLocks noGrp="1"/>
          </p:cNvSpPr>
          <p:nvPr>
            <p:ph type="subTitle" idx="8"/>
          </p:nvPr>
        </p:nvSpPr>
        <p:spPr>
          <a:xfrm>
            <a:off x="7384191" y="5129100"/>
            <a:ext cx="2862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4230961172"/>
      </p:ext>
    </p:extLst>
  </p:cSld>
  <p:clrMapOvr>
    <a:masterClrMapping/>
  </p:clrMapOvr>
  <p:hf hdr="0" ftr="0" dt="0"/>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Title and text 7">
  <p:cSld name="Title and text 7">
    <p:spTree>
      <p:nvGrpSpPr>
        <p:cNvPr id="1" name="Shape 312"/>
        <p:cNvGrpSpPr/>
        <p:nvPr/>
      </p:nvGrpSpPr>
      <p:grpSpPr>
        <a:xfrm>
          <a:off x="0" y="0"/>
          <a:ext cx="0" cy="0"/>
          <a:chOff x="0" y="0"/>
          <a:chExt cx="0" cy="0"/>
        </a:xfrm>
      </p:grpSpPr>
      <p:sp>
        <p:nvSpPr>
          <p:cNvPr id="313" name="Google Shape;313;p45"/>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14" name="Google Shape;314;p45"/>
          <p:cNvSpPr txBox="1">
            <a:spLocks noGrp="1"/>
          </p:cNvSpPr>
          <p:nvPr>
            <p:ph type="subTitle" idx="1"/>
          </p:nvPr>
        </p:nvSpPr>
        <p:spPr>
          <a:xfrm>
            <a:off x="956633" y="2466213"/>
            <a:ext cx="6381600" cy="267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US"/>
              <a:t>Click to edit Master subtitle style</a:t>
            </a:r>
            <a:endParaRPr/>
          </a:p>
        </p:txBody>
      </p:sp>
      <p:sp>
        <p:nvSpPr>
          <p:cNvPr id="315" name="Google Shape;315;p4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16" name="Google Shape;316;p45"/>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2463463007"/>
      </p:ext>
    </p:extLst>
  </p:cSld>
  <p:clrMapOvr>
    <a:masterClrMapping/>
  </p:clrMapOvr>
  <p:hf hdr="0" ftr="0" dt="0"/>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Title and Two columns 5">
  <p:cSld name="Title and Two columns 5">
    <p:spTree>
      <p:nvGrpSpPr>
        <p:cNvPr id="1" name="Shape 317"/>
        <p:cNvGrpSpPr/>
        <p:nvPr/>
      </p:nvGrpSpPr>
      <p:grpSpPr>
        <a:xfrm>
          <a:off x="0" y="0"/>
          <a:ext cx="0" cy="0"/>
          <a:chOff x="0" y="0"/>
          <a:chExt cx="0" cy="0"/>
        </a:xfrm>
      </p:grpSpPr>
      <p:sp>
        <p:nvSpPr>
          <p:cNvPr id="318" name="Google Shape;318;p46"/>
          <p:cNvSpPr/>
          <p:nvPr/>
        </p:nvSpPr>
        <p:spPr>
          <a:xfrm>
            <a:off x="-933" y="0"/>
            <a:ext cx="12192000" cy="143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19" name="Google Shape;319;p4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20" name="Google Shape;320;p46"/>
          <p:cNvSpPr txBox="1">
            <a:spLocks noGrp="1"/>
          </p:cNvSpPr>
          <p:nvPr>
            <p:ph type="body" idx="1"/>
          </p:nvPr>
        </p:nvSpPr>
        <p:spPr>
          <a:xfrm>
            <a:off x="956633" y="2837700"/>
            <a:ext cx="5134400" cy="29968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Clr>
                <a:schemeClr val="dk2"/>
              </a:buClr>
              <a:buSzPts val="1200"/>
              <a:buChar char="●"/>
              <a:defRPr sz="1467"/>
            </a:lvl1pPr>
            <a:lvl2pPr marL="1219170" lvl="1" indent="-406390" rtl="0">
              <a:lnSpc>
                <a:spcPct val="115000"/>
              </a:lnSpc>
              <a:spcBef>
                <a:spcPts val="0"/>
              </a:spcBef>
              <a:spcAft>
                <a:spcPts val="0"/>
              </a:spcAft>
              <a:buSzPts val="1200"/>
              <a:buFont typeface="Roboto Condensed Light"/>
              <a:buChar char="○"/>
              <a:defRPr/>
            </a:lvl2pPr>
            <a:lvl3pPr marL="1828754" lvl="2" indent="-406390" rtl="0">
              <a:lnSpc>
                <a:spcPct val="115000"/>
              </a:lnSpc>
              <a:spcBef>
                <a:spcPts val="0"/>
              </a:spcBef>
              <a:spcAft>
                <a:spcPts val="0"/>
              </a:spcAft>
              <a:buSzPts val="1200"/>
              <a:buFont typeface="Roboto Condensed Light"/>
              <a:buChar char="■"/>
              <a:defRPr/>
            </a:lvl3pPr>
            <a:lvl4pPr marL="2438339" lvl="3" indent="-406390" rtl="0">
              <a:lnSpc>
                <a:spcPct val="115000"/>
              </a:lnSpc>
              <a:spcBef>
                <a:spcPts val="0"/>
              </a:spcBef>
              <a:spcAft>
                <a:spcPts val="0"/>
              </a:spcAft>
              <a:buSzPts val="1200"/>
              <a:buFont typeface="Roboto Condensed Light"/>
              <a:buChar char="●"/>
              <a:defRPr/>
            </a:lvl4pPr>
            <a:lvl5pPr marL="3047924" lvl="4" indent="-406390" rtl="0">
              <a:lnSpc>
                <a:spcPct val="115000"/>
              </a:lnSpc>
              <a:spcBef>
                <a:spcPts val="0"/>
              </a:spcBef>
              <a:spcAft>
                <a:spcPts val="0"/>
              </a:spcAft>
              <a:buSzPts val="1200"/>
              <a:buFont typeface="Roboto Condensed Light"/>
              <a:buChar char="○"/>
              <a:defRPr/>
            </a:lvl5pPr>
            <a:lvl6pPr marL="3657509" lvl="5" indent="-406390" rtl="0">
              <a:lnSpc>
                <a:spcPct val="115000"/>
              </a:lnSpc>
              <a:spcBef>
                <a:spcPts val="0"/>
              </a:spcBef>
              <a:spcAft>
                <a:spcPts val="0"/>
              </a:spcAft>
              <a:buSzPts val="1200"/>
              <a:buFont typeface="Roboto Condensed Light"/>
              <a:buChar char="■"/>
              <a:defRPr/>
            </a:lvl6pPr>
            <a:lvl7pPr marL="4267093" lvl="6" indent="-406390" rtl="0">
              <a:lnSpc>
                <a:spcPct val="115000"/>
              </a:lnSpc>
              <a:spcBef>
                <a:spcPts val="0"/>
              </a:spcBef>
              <a:spcAft>
                <a:spcPts val="0"/>
              </a:spcAft>
              <a:buSzPts val="1200"/>
              <a:buFont typeface="Roboto Condensed Light"/>
              <a:buChar char="●"/>
              <a:defRPr/>
            </a:lvl7pPr>
            <a:lvl8pPr marL="4876678" lvl="7" indent="-406390" rtl="0">
              <a:lnSpc>
                <a:spcPct val="115000"/>
              </a:lnSpc>
              <a:spcBef>
                <a:spcPts val="0"/>
              </a:spcBef>
              <a:spcAft>
                <a:spcPts val="0"/>
              </a:spcAft>
              <a:buSzPts val="1200"/>
              <a:buFont typeface="Roboto Condensed Light"/>
              <a:buChar char="○"/>
              <a:defRPr/>
            </a:lvl8pPr>
            <a:lvl9pPr marL="5486263" lvl="8" indent="-406390" rtl="0">
              <a:lnSpc>
                <a:spcPct val="115000"/>
              </a:lnSpc>
              <a:spcBef>
                <a:spcPts val="0"/>
              </a:spcBef>
              <a:spcAft>
                <a:spcPts val="0"/>
              </a:spcAft>
              <a:buSzPts val="1200"/>
              <a:buFont typeface="Roboto Condensed Light"/>
              <a:buChar char="■"/>
              <a:defRPr/>
            </a:lvl9pPr>
          </a:lstStyle>
          <a:p>
            <a:pPr lvl="0"/>
            <a:r>
              <a:rPr lang="en-US"/>
              <a:t>Click to edit Master text styles</a:t>
            </a:r>
          </a:p>
        </p:txBody>
      </p:sp>
      <p:sp>
        <p:nvSpPr>
          <p:cNvPr id="321" name="Google Shape;321;p46"/>
          <p:cNvSpPr/>
          <p:nvPr/>
        </p:nvSpPr>
        <p:spPr>
          <a:xfrm>
            <a:off x="0" y="6134067"/>
            <a:ext cx="12192000" cy="724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22" name="Google Shape;322;p46"/>
          <p:cNvSpPr txBox="1">
            <a:spLocks noGrp="1"/>
          </p:cNvSpPr>
          <p:nvPr>
            <p:ph type="body" idx="2"/>
          </p:nvPr>
        </p:nvSpPr>
        <p:spPr>
          <a:xfrm>
            <a:off x="6136433" y="2837700"/>
            <a:ext cx="5098800" cy="29968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Clr>
                <a:schemeClr val="dk2"/>
              </a:buClr>
              <a:buSzPts val="1200"/>
              <a:buChar char="●"/>
              <a:defRPr sz="1467"/>
            </a:lvl1pPr>
            <a:lvl2pPr marL="1219170" lvl="1" indent="-406390" rtl="0">
              <a:lnSpc>
                <a:spcPct val="115000"/>
              </a:lnSpc>
              <a:spcBef>
                <a:spcPts val="0"/>
              </a:spcBef>
              <a:spcAft>
                <a:spcPts val="0"/>
              </a:spcAft>
              <a:buSzPts val="1200"/>
              <a:buFont typeface="Roboto Condensed Light"/>
              <a:buChar char="○"/>
              <a:defRPr/>
            </a:lvl2pPr>
            <a:lvl3pPr marL="1828754" lvl="2" indent="-406390" rtl="0">
              <a:lnSpc>
                <a:spcPct val="115000"/>
              </a:lnSpc>
              <a:spcBef>
                <a:spcPts val="0"/>
              </a:spcBef>
              <a:spcAft>
                <a:spcPts val="0"/>
              </a:spcAft>
              <a:buSzPts val="1200"/>
              <a:buFont typeface="Roboto Condensed Light"/>
              <a:buChar char="■"/>
              <a:defRPr/>
            </a:lvl3pPr>
            <a:lvl4pPr marL="2438339" lvl="3" indent="-406390" rtl="0">
              <a:lnSpc>
                <a:spcPct val="115000"/>
              </a:lnSpc>
              <a:spcBef>
                <a:spcPts val="0"/>
              </a:spcBef>
              <a:spcAft>
                <a:spcPts val="0"/>
              </a:spcAft>
              <a:buSzPts val="1200"/>
              <a:buFont typeface="Roboto Condensed Light"/>
              <a:buChar char="●"/>
              <a:defRPr/>
            </a:lvl4pPr>
            <a:lvl5pPr marL="3047924" lvl="4" indent="-406390" rtl="0">
              <a:lnSpc>
                <a:spcPct val="115000"/>
              </a:lnSpc>
              <a:spcBef>
                <a:spcPts val="0"/>
              </a:spcBef>
              <a:spcAft>
                <a:spcPts val="0"/>
              </a:spcAft>
              <a:buSzPts val="1200"/>
              <a:buFont typeface="Roboto Condensed Light"/>
              <a:buChar char="○"/>
              <a:defRPr/>
            </a:lvl5pPr>
            <a:lvl6pPr marL="3657509" lvl="5" indent="-406390" rtl="0">
              <a:lnSpc>
                <a:spcPct val="115000"/>
              </a:lnSpc>
              <a:spcBef>
                <a:spcPts val="0"/>
              </a:spcBef>
              <a:spcAft>
                <a:spcPts val="0"/>
              </a:spcAft>
              <a:buSzPts val="1200"/>
              <a:buFont typeface="Roboto Condensed Light"/>
              <a:buChar char="■"/>
              <a:defRPr/>
            </a:lvl6pPr>
            <a:lvl7pPr marL="4267093" lvl="6" indent="-406390" rtl="0">
              <a:lnSpc>
                <a:spcPct val="115000"/>
              </a:lnSpc>
              <a:spcBef>
                <a:spcPts val="0"/>
              </a:spcBef>
              <a:spcAft>
                <a:spcPts val="0"/>
              </a:spcAft>
              <a:buSzPts val="1200"/>
              <a:buFont typeface="Roboto Condensed Light"/>
              <a:buChar char="●"/>
              <a:defRPr/>
            </a:lvl7pPr>
            <a:lvl8pPr marL="4876678" lvl="7" indent="-406390" rtl="0">
              <a:lnSpc>
                <a:spcPct val="115000"/>
              </a:lnSpc>
              <a:spcBef>
                <a:spcPts val="0"/>
              </a:spcBef>
              <a:spcAft>
                <a:spcPts val="0"/>
              </a:spcAft>
              <a:buSzPts val="1200"/>
              <a:buFont typeface="Roboto Condensed Light"/>
              <a:buChar char="○"/>
              <a:defRPr/>
            </a:lvl8pPr>
            <a:lvl9pPr marL="5486263" lvl="8" indent="-406390" rtl="0">
              <a:lnSpc>
                <a:spcPct val="115000"/>
              </a:lnSpc>
              <a:spcBef>
                <a:spcPts val="0"/>
              </a:spcBef>
              <a:spcAft>
                <a:spcPts val="0"/>
              </a:spcAft>
              <a:buSzPts val="1200"/>
              <a:buFont typeface="Roboto Condensed Light"/>
              <a:buChar char="■"/>
              <a:defRPr/>
            </a:lvl9pPr>
          </a:lstStyle>
          <a:p>
            <a:pPr lvl="0"/>
            <a:r>
              <a:rPr lang="en-US"/>
              <a:t>Click to edit Master text styles</a:t>
            </a:r>
          </a:p>
        </p:txBody>
      </p:sp>
    </p:spTree>
    <p:extLst>
      <p:ext uri="{BB962C8B-B14F-4D97-AF65-F5344CB8AC3E}">
        <p14:creationId xmlns:p14="http://schemas.microsoft.com/office/powerpoint/2010/main" val="2476814178"/>
      </p:ext>
    </p:extLst>
  </p:cSld>
  <p:clrMapOvr>
    <a:masterClrMapping/>
  </p:clrMapOvr>
  <p:hf hdr="0" ftr="0" dt="0"/>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Thanks ">
  <p:cSld name="Thanks ">
    <p:spTree>
      <p:nvGrpSpPr>
        <p:cNvPr id="1" name="Shape 323"/>
        <p:cNvGrpSpPr/>
        <p:nvPr/>
      </p:nvGrpSpPr>
      <p:grpSpPr>
        <a:xfrm>
          <a:off x="0" y="0"/>
          <a:ext cx="0" cy="0"/>
          <a:chOff x="0" y="0"/>
          <a:chExt cx="0" cy="0"/>
        </a:xfrm>
      </p:grpSpPr>
      <p:sp>
        <p:nvSpPr>
          <p:cNvPr id="324" name="Google Shape;324;p47"/>
          <p:cNvSpPr/>
          <p:nvPr/>
        </p:nvSpPr>
        <p:spPr>
          <a:xfrm>
            <a:off x="0" y="0"/>
            <a:ext cx="7110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25" name="Google Shape;325;p47"/>
          <p:cNvSpPr txBox="1">
            <a:spLocks noGrp="1"/>
          </p:cNvSpPr>
          <p:nvPr>
            <p:ph type="ctrTitle"/>
          </p:nvPr>
        </p:nvSpPr>
        <p:spPr>
          <a:xfrm>
            <a:off x="956633" y="683633"/>
            <a:ext cx="4692400" cy="10380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US"/>
              <a:t>Click to edit Master title style</a:t>
            </a:r>
            <a:endParaRPr/>
          </a:p>
        </p:txBody>
      </p:sp>
      <p:sp>
        <p:nvSpPr>
          <p:cNvPr id="326" name="Google Shape;326;p47"/>
          <p:cNvSpPr txBox="1">
            <a:spLocks noGrp="1"/>
          </p:cNvSpPr>
          <p:nvPr>
            <p:ph type="subTitle" idx="1"/>
          </p:nvPr>
        </p:nvSpPr>
        <p:spPr>
          <a:xfrm>
            <a:off x="956633" y="2787867"/>
            <a:ext cx="4692400" cy="103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US"/>
              <a:t>Click to edit Master subtitle style</a:t>
            </a:r>
            <a:endParaRPr/>
          </a:p>
        </p:txBody>
      </p:sp>
      <p:sp>
        <p:nvSpPr>
          <p:cNvPr id="327" name="Google Shape;327;p47"/>
          <p:cNvSpPr txBox="1"/>
          <p:nvPr/>
        </p:nvSpPr>
        <p:spPr>
          <a:xfrm>
            <a:off x="960000" y="4792800"/>
            <a:ext cx="6150800" cy="8268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None/>
            </a:pPr>
            <a:r>
              <a:rPr lang="fr" sz="1600">
                <a:solidFill>
                  <a:schemeClr val="dk1"/>
                </a:solidFill>
                <a:latin typeface="Open Sans"/>
                <a:ea typeface="Open Sans"/>
                <a:cs typeface="Open Sans"/>
                <a:sym typeface="Open Sans"/>
              </a:rPr>
              <a:t>CRÉDITS: Ce modèle de présentation a été créé par </a:t>
            </a:r>
            <a:r>
              <a:rPr lang="fr" sz="16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fr" sz="1600">
                <a:solidFill>
                  <a:schemeClr val="dk1"/>
                </a:solidFill>
                <a:latin typeface="Open Sans"/>
                <a:ea typeface="Open Sans"/>
                <a:cs typeface="Open Sans"/>
                <a:sym typeface="Open Sans"/>
              </a:rPr>
              <a:t>, comprenant des icônes de </a:t>
            </a:r>
            <a:r>
              <a:rPr lang="fr" sz="16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fr" sz="1600">
                <a:solidFill>
                  <a:schemeClr val="dk1"/>
                </a:solidFill>
                <a:latin typeface="Open Sans"/>
                <a:ea typeface="Open Sans"/>
                <a:cs typeface="Open Sans"/>
                <a:sym typeface="Open Sans"/>
              </a:rPr>
              <a:t>, des infographies et des images de </a:t>
            </a:r>
            <a:r>
              <a:rPr lang="fr" sz="16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fr" sz="1600">
                <a:solidFill>
                  <a:schemeClr val="dk1"/>
                </a:solidFill>
                <a:latin typeface="Open Sans"/>
                <a:ea typeface="Open Sans"/>
                <a:cs typeface="Open Sans"/>
                <a:sym typeface="Open Sans"/>
              </a:rPr>
              <a:t> et des illustrations de </a:t>
            </a:r>
            <a:r>
              <a:rPr lang="fr" sz="16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Storyset</a:t>
            </a:r>
            <a:r>
              <a:rPr lang="fr" sz="1600">
                <a:solidFill>
                  <a:schemeClr val="dk1"/>
                </a:solidFill>
                <a:latin typeface="Open Sans"/>
                <a:ea typeface="Open Sans"/>
                <a:cs typeface="Open Sans"/>
                <a:sym typeface="Open Sans"/>
              </a:rPr>
              <a:t> </a:t>
            </a:r>
            <a:endParaRPr sz="1600" b="1">
              <a:solidFill>
                <a:schemeClr val="dk1"/>
              </a:solidFill>
              <a:latin typeface="Open Sans"/>
              <a:ea typeface="Open Sans"/>
              <a:cs typeface="Open Sans"/>
              <a:sym typeface="Open Sans"/>
            </a:endParaRPr>
          </a:p>
        </p:txBody>
      </p:sp>
      <p:sp>
        <p:nvSpPr>
          <p:cNvPr id="328" name="Google Shape;328;p47"/>
          <p:cNvSpPr txBox="1">
            <a:spLocks noGrp="1"/>
          </p:cNvSpPr>
          <p:nvPr>
            <p:ph type="title" idx="2"/>
          </p:nvPr>
        </p:nvSpPr>
        <p:spPr>
          <a:xfrm>
            <a:off x="960000" y="2420464"/>
            <a:ext cx="4692400" cy="384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Tree>
    <p:extLst>
      <p:ext uri="{BB962C8B-B14F-4D97-AF65-F5344CB8AC3E}">
        <p14:creationId xmlns:p14="http://schemas.microsoft.com/office/powerpoint/2010/main" val="1161561782"/>
      </p:ext>
    </p:extLst>
  </p:cSld>
  <p:clrMapOvr>
    <a:masterClrMapping/>
  </p:clrMapOvr>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52.xml"/><Relationship Id="rId1" Type="http://schemas.openxmlformats.org/officeDocument/2006/relationships/slideLayout" Target="../slideLayouts/slideLayout51.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54.xml"/><Relationship Id="rId1" Type="http://schemas.openxmlformats.org/officeDocument/2006/relationships/slideLayout" Target="../slideLayouts/slideLayout53.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67.xml"/><Relationship Id="rId18" Type="http://schemas.openxmlformats.org/officeDocument/2006/relationships/slideLayout" Target="../slideLayouts/slideLayout72.xml"/><Relationship Id="rId26" Type="http://schemas.openxmlformats.org/officeDocument/2006/relationships/slideLayout" Target="../slideLayouts/slideLayout80.xml"/><Relationship Id="rId39" Type="http://schemas.openxmlformats.org/officeDocument/2006/relationships/slideLayout" Target="../slideLayouts/slideLayout93.xml"/><Relationship Id="rId21" Type="http://schemas.openxmlformats.org/officeDocument/2006/relationships/slideLayout" Target="../slideLayouts/slideLayout75.xml"/><Relationship Id="rId34" Type="http://schemas.openxmlformats.org/officeDocument/2006/relationships/slideLayout" Target="../slideLayouts/slideLayout88.xml"/><Relationship Id="rId42" Type="http://schemas.openxmlformats.org/officeDocument/2006/relationships/slideLayout" Target="../slideLayouts/slideLayout96.xml"/><Relationship Id="rId47" Type="http://schemas.openxmlformats.org/officeDocument/2006/relationships/slideLayout" Target="../slideLayouts/slideLayout101.xml"/><Relationship Id="rId50" Type="http://schemas.openxmlformats.org/officeDocument/2006/relationships/theme" Target="../theme/theme4.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6" Type="http://schemas.openxmlformats.org/officeDocument/2006/relationships/slideLayout" Target="../slideLayouts/slideLayout70.xml"/><Relationship Id="rId29" Type="http://schemas.openxmlformats.org/officeDocument/2006/relationships/slideLayout" Target="../slideLayouts/slideLayout83.xml"/><Relationship Id="rId11" Type="http://schemas.openxmlformats.org/officeDocument/2006/relationships/slideLayout" Target="../slideLayouts/slideLayout65.xml"/><Relationship Id="rId24" Type="http://schemas.openxmlformats.org/officeDocument/2006/relationships/slideLayout" Target="../slideLayouts/slideLayout78.xml"/><Relationship Id="rId32" Type="http://schemas.openxmlformats.org/officeDocument/2006/relationships/slideLayout" Target="../slideLayouts/slideLayout86.xml"/><Relationship Id="rId37" Type="http://schemas.openxmlformats.org/officeDocument/2006/relationships/slideLayout" Target="../slideLayouts/slideLayout91.xml"/><Relationship Id="rId40" Type="http://schemas.openxmlformats.org/officeDocument/2006/relationships/slideLayout" Target="../slideLayouts/slideLayout94.xml"/><Relationship Id="rId45" Type="http://schemas.openxmlformats.org/officeDocument/2006/relationships/slideLayout" Target="../slideLayouts/slideLayout99.xml"/><Relationship Id="rId5" Type="http://schemas.openxmlformats.org/officeDocument/2006/relationships/slideLayout" Target="../slideLayouts/slideLayout59.xml"/><Relationship Id="rId15" Type="http://schemas.openxmlformats.org/officeDocument/2006/relationships/slideLayout" Target="../slideLayouts/slideLayout69.xml"/><Relationship Id="rId23" Type="http://schemas.openxmlformats.org/officeDocument/2006/relationships/slideLayout" Target="../slideLayouts/slideLayout77.xml"/><Relationship Id="rId28" Type="http://schemas.openxmlformats.org/officeDocument/2006/relationships/slideLayout" Target="../slideLayouts/slideLayout82.xml"/><Relationship Id="rId36" Type="http://schemas.openxmlformats.org/officeDocument/2006/relationships/slideLayout" Target="../slideLayouts/slideLayout90.xml"/><Relationship Id="rId49" Type="http://schemas.openxmlformats.org/officeDocument/2006/relationships/slideLayout" Target="../slideLayouts/slideLayout103.xml"/><Relationship Id="rId10" Type="http://schemas.openxmlformats.org/officeDocument/2006/relationships/slideLayout" Target="../slideLayouts/slideLayout64.xml"/><Relationship Id="rId19" Type="http://schemas.openxmlformats.org/officeDocument/2006/relationships/slideLayout" Target="../slideLayouts/slideLayout73.xml"/><Relationship Id="rId31" Type="http://schemas.openxmlformats.org/officeDocument/2006/relationships/slideLayout" Target="../slideLayouts/slideLayout85.xml"/><Relationship Id="rId44" Type="http://schemas.openxmlformats.org/officeDocument/2006/relationships/slideLayout" Target="../slideLayouts/slideLayout98.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slideLayout" Target="../slideLayouts/slideLayout68.xml"/><Relationship Id="rId22" Type="http://schemas.openxmlformats.org/officeDocument/2006/relationships/slideLayout" Target="../slideLayouts/slideLayout76.xml"/><Relationship Id="rId27" Type="http://schemas.openxmlformats.org/officeDocument/2006/relationships/slideLayout" Target="../slideLayouts/slideLayout81.xml"/><Relationship Id="rId30" Type="http://schemas.openxmlformats.org/officeDocument/2006/relationships/slideLayout" Target="../slideLayouts/slideLayout84.xml"/><Relationship Id="rId35" Type="http://schemas.openxmlformats.org/officeDocument/2006/relationships/slideLayout" Target="../slideLayouts/slideLayout89.xml"/><Relationship Id="rId43" Type="http://schemas.openxmlformats.org/officeDocument/2006/relationships/slideLayout" Target="../slideLayouts/slideLayout97.xml"/><Relationship Id="rId48" Type="http://schemas.openxmlformats.org/officeDocument/2006/relationships/slideLayout" Target="../slideLayouts/slideLayout102.xml"/><Relationship Id="rId8" Type="http://schemas.openxmlformats.org/officeDocument/2006/relationships/slideLayout" Target="../slideLayouts/slideLayout62.xml"/><Relationship Id="rId3" Type="http://schemas.openxmlformats.org/officeDocument/2006/relationships/slideLayout" Target="../slideLayouts/slideLayout57.xml"/><Relationship Id="rId12" Type="http://schemas.openxmlformats.org/officeDocument/2006/relationships/slideLayout" Target="../slideLayouts/slideLayout66.xml"/><Relationship Id="rId17" Type="http://schemas.openxmlformats.org/officeDocument/2006/relationships/slideLayout" Target="../slideLayouts/slideLayout71.xml"/><Relationship Id="rId25" Type="http://schemas.openxmlformats.org/officeDocument/2006/relationships/slideLayout" Target="../slideLayouts/slideLayout79.xml"/><Relationship Id="rId33" Type="http://schemas.openxmlformats.org/officeDocument/2006/relationships/slideLayout" Target="../slideLayouts/slideLayout87.xml"/><Relationship Id="rId38" Type="http://schemas.openxmlformats.org/officeDocument/2006/relationships/slideLayout" Target="../slideLayouts/slideLayout92.xml"/><Relationship Id="rId46" Type="http://schemas.openxmlformats.org/officeDocument/2006/relationships/slideLayout" Target="../slideLayouts/slideLayout100.xml"/><Relationship Id="rId20" Type="http://schemas.openxmlformats.org/officeDocument/2006/relationships/slideLayout" Target="../slideLayouts/slideLayout74.xml"/><Relationship Id="rId41" Type="http://schemas.openxmlformats.org/officeDocument/2006/relationships/slideLayout" Target="../slideLayouts/slideLayout95.xml"/><Relationship Id="rId1" Type="http://schemas.openxmlformats.org/officeDocument/2006/relationships/slideLayout" Target="../slideLayouts/slideLayout55.xml"/><Relationship Id="rId6" Type="http://schemas.openxmlformats.org/officeDocument/2006/relationships/slideLayout" Target="../slideLayouts/slideLayout60.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05.xml"/><Relationship Id="rId1" Type="http://schemas.openxmlformats.org/officeDocument/2006/relationships/slideLayout" Target="../slideLayouts/slideLayout104.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07.xml"/><Relationship Id="rId1"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1pPr>
            <a:lvl2pPr lvl="1"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2pPr>
            <a:lvl3pPr lvl="2"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3pPr>
            <a:lvl4pPr lvl="3"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4pPr>
            <a:lvl5pPr lvl="4"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5pPr>
            <a:lvl6pPr lvl="5"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6pPr>
            <a:lvl7pPr lvl="6"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7pPr>
            <a:lvl8pPr lvl="7"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8pPr>
            <a:lvl9pPr lvl="8"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2" name="Pijl: omlaag 6">
            <a:extLst>
              <a:ext uri="{FF2B5EF4-FFF2-40B4-BE49-F238E27FC236}">
                <a16:creationId xmlns:a16="http://schemas.microsoft.com/office/drawing/2014/main" id="{35CE75BF-6E29-A9ED-75C6-0AAD58B29DE4}"/>
              </a:ext>
            </a:extLst>
          </p:cNvPr>
          <p:cNvSpPr/>
          <p:nvPr userDrawn="1"/>
        </p:nvSpPr>
        <p:spPr>
          <a:xfrm>
            <a:off x="10158153" y="216131"/>
            <a:ext cx="1812174" cy="1762298"/>
          </a:xfrm>
          <a:prstGeom prst="downArrow">
            <a:avLst/>
          </a:prstGeom>
          <a:solidFill>
            <a:schemeClr val="accent6"/>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BE" sz="1400"/>
          </a:p>
          <a:p>
            <a:pPr algn="ctr"/>
            <a:r>
              <a:rPr lang="nl-BE" sz="1400" b="1"/>
              <a:t>Pas het </a:t>
            </a:r>
            <a:r>
              <a:rPr lang="nl-BE" sz="1400" b="1" err="1"/>
              <a:t>diamodel</a:t>
            </a:r>
            <a:r>
              <a:rPr lang="nl-BE" sz="1400" b="1"/>
              <a:t> aan!</a:t>
            </a:r>
          </a:p>
        </p:txBody>
      </p:sp>
    </p:spTree>
    <p:extLst>
      <p:ext uri="{BB962C8B-B14F-4D97-AF65-F5344CB8AC3E}">
        <p14:creationId xmlns:p14="http://schemas.microsoft.com/office/powerpoint/2010/main" val="57946611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Lst>
  <p:transition spd="slow">
    <p:push/>
  </p:transition>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335"/>
        <p:cNvGrpSpPr/>
        <p:nvPr/>
      </p:nvGrpSpPr>
      <p:grpSpPr>
        <a:xfrm>
          <a:off x="0" y="0"/>
          <a:ext cx="0" cy="0"/>
          <a:chOff x="0" y="0"/>
          <a:chExt cx="0" cy="0"/>
        </a:xfrm>
      </p:grpSpPr>
      <p:sp>
        <p:nvSpPr>
          <p:cNvPr id="336" name="Google Shape;336;p50"/>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37" name="Google Shape;337;p50"/>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1343184053"/>
      </p:ext>
    </p:extLst>
  </p:cSld>
  <p:clrMap bg1="lt1" tx1="dk1" bg2="dk2" tx2="lt2" accent1="accent1" accent2="accent2" accent3="accent3" accent4="accent4" accent5="accent5" accent6="accent6" hlink="hlink" folHlink="folHlink"/>
  <p:sldLayoutIdLst>
    <p:sldLayoutId id="2147483712" r:id="rId1"/>
    <p:sldLayoutId id="2147483713" r:id="rId2"/>
  </p:sldLayoutIdLst>
  <p:transition spd="slow">
    <p:push/>
  </p:transition>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341"/>
        <p:cNvGrpSpPr/>
        <p:nvPr/>
      </p:nvGrpSpPr>
      <p:grpSpPr>
        <a:xfrm>
          <a:off x="0" y="0"/>
          <a:ext cx="0" cy="0"/>
          <a:chOff x="0" y="0"/>
          <a:chExt cx="0" cy="0"/>
        </a:xfrm>
      </p:grpSpPr>
      <p:sp>
        <p:nvSpPr>
          <p:cNvPr id="342" name="Google Shape;342;p53"/>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43" name="Google Shape;343;p53"/>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565879417"/>
      </p:ext>
    </p:extLst>
  </p:cSld>
  <p:clrMap bg1="lt1" tx1="dk1" bg2="dk2" tx2="lt2" accent1="accent1" accent2="accent2" accent3="accent3" accent4="accent4" accent5="accent5" accent6="accent6" hlink="hlink" folHlink="folHlink"/>
  <p:sldLayoutIdLst>
    <p:sldLayoutId id="2147483715" r:id="rId1"/>
    <p:sldLayoutId id="2147483716"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1pPr>
            <a:lvl2pPr lvl="1"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2pPr>
            <a:lvl3pPr lvl="2"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3pPr>
            <a:lvl4pPr lvl="3"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4pPr>
            <a:lvl5pPr lvl="4"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5pPr>
            <a:lvl6pPr lvl="5"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6pPr>
            <a:lvl7pPr lvl="6"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7pPr>
            <a:lvl8pPr lvl="7"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8pPr>
            <a:lvl9pPr lvl="8" rtl="0">
              <a:spcBef>
                <a:spcPts val="0"/>
              </a:spcBef>
              <a:spcAft>
                <a:spcPts val="0"/>
              </a:spcAft>
              <a:buClr>
                <a:schemeClr val="dk1"/>
              </a:buClr>
              <a:buSzPts val="3000"/>
              <a:buFont typeface="Fjalla One"/>
              <a:buNone/>
              <a:defRPr sz="3000" b="1">
                <a:solidFill>
                  <a:schemeClr val="dk1"/>
                </a:solidFill>
                <a:latin typeface="Fjalla One"/>
                <a:ea typeface="Fjalla One"/>
                <a:cs typeface="Fjalla One"/>
                <a:sym typeface="Fjalla One"/>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2" name="Pijl: omlaag 6">
            <a:extLst>
              <a:ext uri="{FF2B5EF4-FFF2-40B4-BE49-F238E27FC236}">
                <a16:creationId xmlns:a16="http://schemas.microsoft.com/office/drawing/2014/main" id="{F3C41852-C883-8979-5E99-F8D3D5AC4B05}"/>
              </a:ext>
            </a:extLst>
          </p:cNvPr>
          <p:cNvSpPr/>
          <p:nvPr userDrawn="1"/>
        </p:nvSpPr>
        <p:spPr>
          <a:xfrm>
            <a:off x="10158153" y="216131"/>
            <a:ext cx="1812174" cy="1762298"/>
          </a:xfrm>
          <a:prstGeom prst="downArrow">
            <a:avLst/>
          </a:prstGeom>
          <a:solidFill>
            <a:schemeClr val="accent6"/>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BE" sz="1400"/>
          </a:p>
          <a:p>
            <a:pPr algn="ctr"/>
            <a:r>
              <a:rPr lang="nl-BE" sz="1400" b="1"/>
              <a:t>Pas het </a:t>
            </a:r>
            <a:r>
              <a:rPr lang="nl-BE" sz="1400" b="1" err="1"/>
              <a:t>diamodel</a:t>
            </a:r>
            <a:r>
              <a:rPr lang="nl-BE" sz="1400" b="1"/>
              <a:t> aan!</a:t>
            </a:r>
          </a:p>
        </p:txBody>
      </p:sp>
    </p:spTree>
    <p:extLst>
      <p:ext uri="{BB962C8B-B14F-4D97-AF65-F5344CB8AC3E}">
        <p14:creationId xmlns:p14="http://schemas.microsoft.com/office/powerpoint/2010/main" val="4085933802"/>
      </p:ext>
    </p:extLst>
  </p:cSld>
  <p:clrMap bg1="lt1" tx1="dk1" bg2="dk2" tx2="lt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 id="2147483749" r:id="rId19"/>
    <p:sldLayoutId id="2147483750" r:id="rId20"/>
    <p:sldLayoutId id="2147483751" r:id="rId21"/>
    <p:sldLayoutId id="2147483752" r:id="rId22"/>
    <p:sldLayoutId id="2147483753" r:id="rId23"/>
    <p:sldLayoutId id="2147483754" r:id="rId24"/>
    <p:sldLayoutId id="2147483755" r:id="rId25"/>
    <p:sldLayoutId id="2147483756" r:id="rId26"/>
    <p:sldLayoutId id="2147483757" r:id="rId27"/>
    <p:sldLayoutId id="2147483758" r:id="rId28"/>
    <p:sldLayoutId id="2147483759" r:id="rId29"/>
    <p:sldLayoutId id="2147483760" r:id="rId30"/>
    <p:sldLayoutId id="2147483761" r:id="rId31"/>
    <p:sldLayoutId id="2147483762" r:id="rId32"/>
    <p:sldLayoutId id="2147483763" r:id="rId33"/>
    <p:sldLayoutId id="2147483764" r:id="rId34"/>
    <p:sldLayoutId id="2147483765" r:id="rId35"/>
    <p:sldLayoutId id="2147483766" r:id="rId36"/>
    <p:sldLayoutId id="2147483767" r:id="rId37"/>
    <p:sldLayoutId id="2147483768" r:id="rId38"/>
    <p:sldLayoutId id="2147483769" r:id="rId39"/>
    <p:sldLayoutId id="2147483770" r:id="rId40"/>
    <p:sldLayoutId id="2147483771" r:id="rId41"/>
    <p:sldLayoutId id="2147483772" r:id="rId42"/>
    <p:sldLayoutId id="2147483773" r:id="rId43"/>
    <p:sldLayoutId id="2147483774" r:id="rId44"/>
    <p:sldLayoutId id="2147483775" r:id="rId45"/>
    <p:sldLayoutId id="2147483776" r:id="rId46"/>
    <p:sldLayoutId id="2147483777" r:id="rId47"/>
    <p:sldLayoutId id="2147483778" r:id="rId48"/>
    <p:sldLayoutId id="2147483779" r:id="rId49"/>
  </p:sldLayoutIdLst>
  <p:transition spd="slow">
    <p:push/>
  </p:transition>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335"/>
        <p:cNvGrpSpPr/>
        <p:nvPr/>
      </p:nvGrpSpPr>
      <p:grpSpPr>
        <a:xfrm>
          <a:off x="0" y="0"/>
          <a:ext cx="0" cy="0"/>
          <a:chOff x="0" y="0"/>
          <a:chExt cx="0" cy="0"/>
        </a:xfrm>
      </p:grpSpPr>
      <p:sp>
        <p:nvSpPr>
          <p:cNvPr id="336" name="Google Shape;336;p50"/>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37" name="Google Shape;337;p50"/>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741211711"/>
      </p:ext>
    </p:extLst>
  </p:cSld>
  <p:clrMap bg1="lt1" tx1="dk1" bg2="dk2" tx2="lt2" accent1="accent1" accent2="accent2" accent3="accent3" accent4="accent4" accent5="accent5" accent6="accent6" hlink="hlink" folHlink="folHlink"/>
  <p:sldLayoutIdLst>
    <p:sldLayoutId id="2147483781" r:id="rId1"/>
    <p:sldLayoutId id="2147483782" r:id="rId2"/>
  </p:sldLayoutIdLst>
  <p:transition spd="slow">
    <p:push/>
  </p:transition>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341"/>
        <p:cNvGrpSpPr/>
        <p:nvPr/>
      </p:nvGrpSpPr>
      <p:grpSpPr>
        <a:xfrm>
          <a:off x="0" y="0"/>
          <a:ext cx="0" cy="0"/>
          <a:chOff x="0" y="0"/>
          <a:chExt cx="0" cy="0"/>
        </a:xfrm>
      </p:grpSpPr>
      <p:sp>
        <p:nvSpPr>
          <p:cNvPr id="342" name="Google Shape;342;p53"/>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43" name="Google Shape;343;p53"/>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4222862234"/>
      </p:ext>
    </p:extLst>
  </p:cSld>
  <p:clrMap bg1="lt1" tx1="dk1" bg2="dk2" tx2="lt2" accent1="accent1" accent2="accent2" accent3="accent3" accent4="accent4" accent5="accent5" accent6="accent6" hlink="hlink" folHlink="folHlink"/>
  <p:sldLayoutIdLst>
    <p:sldLayoutId id="2147483784" r:id="rId1"/>
    <p:sldLayoutId id="2147483785"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0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10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10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0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0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xml.rels><?xml version="1.0" encoding="UTF-8" standalone="yes"?>
<Relationships xmlns="http://schemas.openxmlformats.org/package/2006/relationships"><Relationship Id="rId3" Type="http://schemas.openxmlformats.org/officeDocument/2006/relationships/hyperlink" Target="mailto:r0929434@student.thomasmore.be" TargetMode="External"/><Relationship Id="rId2" Type="http://schemas.openxmlformats.org/officeDocument/2006/relationships/notesSlide" Target="../notesSlides/notesSlide2.xml"/><Relationship Id="rId1" Type="http://schemas.openxmlformats.org/officeDocument/2006/relationships/slideLayout" Target="../slideLayouts/slideLayout60.xml"/><Relationship Id="rId6" Type="http://schemas.openxmlformats.org/officeDocument/2006/relationships/hyperlink" Target="mailto:r0930151@student.thomasmore.be" TargetMode="External"/><Relationship Id="rId5" Type="http://schemas.openxmlformats.org/officeDocument/2006/relationships/hyperlink" Target="mailto:r0938843@student.thomasmore.be" TargetMode="External"/><Relationship Id="rId4" Type="http://schemas.openxmlformats.org/officeDocument/2006/relationships/hyperlink" Target="mailto:r0931774@student.thomasmore.b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102.xml"/><Relationship Id="rId5" Type="http://schemas.openxmlformats.org/officeDocument/2006/relationships/image" Target="../media/image12.jpeg"/><Relationship Id="rId4" Type="http://schemas.openxmlformats.org/officeDocument/2006/relationships/image" Target="../media/image11.jpeg"/></Relationships>
</file>

<file path=ppt/slides/_rels/slide2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102.xml"/></Relationships>
</file>

<file path=ppt/slides/_rels/slide2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10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2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0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0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31.xml.rels><?xml version="1.0" encoding="UTF-8" standalone="yes"?>
<Relationships xmlns="http://schemas.openxmlformats.org/package/2006/relationships"><Relationship Id="rId3" Type="http://schemas.openxmlformats.org/officeDocument/2006/relationships/hyperlink" Target="https://youtu.be/PyV_xJ-Lgpo" TargetMode="External"/><Relationship Id="rId2" Type="http://schemas.openxmlformats.org/officeDocument/2006/relationships/notesSlide" Target="../notesSlides/notesSlide17.xml"/><Relationship Id="rId1" Type="http://schemas.openxmlformats.org/officeDocument/2006/relationships/slideLayout" Target="../slideLayouts/slideLayout6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5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0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2.xml"/></Relationships>
</file>

<file path=ppt/slides/_rels/slide6.xml.rels><?xml version="1.0" encoding="UTF-8" standalone="yes"?>
<Relationships xmlns="http://schemas.openxmlformats.org/package/2006/relationships"><Relationship Id="rId3" Type="http://schemas.openxmlformats.org/officeDocument/2006/relationships/hyperlink" Target="https://www.apple.com/benl/" TargetMode="External"/><Relationship Id="rId2" Type="http://schemas.openxmlformats.org/officeDocument/2006/relationships/notesSlide" Target="../notesSlides/notesSlide6.xml"/><Relationship Id="rId1" Type="http://schemas.openxmlformats.org/officeDocument/2006/relationships/slideLayout" Target="../slideLayouts/slideLayout9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0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997000" y="1356567"/>
            <a:ext cx="8198000" cy="2014800"/>
          </a:xfrm>
        </p:spPr>
        <p:txBody>
          <a:bodyPr wrap="square" anchor="ctr">
            <a:normAutofit/>
          </a:bodyPr>
          <a:lstStyle/>
          <a:p>
            <a:pPr>
              <a:lnSpc>
                <a:spcPct val="90000"/>
              </a:lnSpc>
            </a:pPr>
            <a:r>
              <a:rPr lang="nl-BE" sz="9300" err="1">
                <a:solidFill>
                  <a:schemeClr val="tx1"/>
                </a:solidFill>
              </a:rPr>
              <a:t>Ecobos-challenge</a:t>
            </a:r>
            <a:endParaRPr lang="nl-BE" sz="9300">
              <a:solidFill>
                <a:schemeClr val="tx1"/>
              </a:solidFill>
            </a:endParaRPr>
          </a:p>
        </p:txBody>
      </p:sp>
      <p:sp>
        <p:nvSpPr>
          <p:cNvPr id="3" name="Ondertitel 2"/>
          <p:cNvSpPr>
            <a:spLocks noGrp="1"/>
          </p:cNvSpPr>
          <p:nvPr>
            <p:ph type="subTitle" idx="2"/>
          </p:nvPr>
        </p:nvSpPr>
        <p:spPr>
          <a:xfrm>
            <a:off x="1712051" y="4850900"/>
            <a:ext cx="4006000" cy="967200"/>
          </a:xfrm>
        </p:spPr>
        <p:txBody>
          <a:bodyPr wrap="square" anchor="t">
            <a:normAutofit/>
          </a:bodyPr>
          <a:lstStyle/>
          <a:p>
            <a:pPr>
              <a:spcAft>
                <a:spcPts val="600"/>
              </a:spcAft>
            </a:pPr>
            <a:r>
              <a:rPr lang="nl-BE"/>
              <a:t>GROEPSOPDRACHT</a:t>
            </a:r>
          </a:p>
        </p:txBody>
      </p:sp>
      <p:sp>
        <p:nvSpPr>
          <p:cNvPr id="4" name="Tijdelijke aanduiding voor dianummer 3" hidden="1"/>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1</a:t>
            </a:fld>
            <a:endParaRPr lang="nl-BE"/>
          </a:p>
        </p:txBody>
      </p:sp>
    </p:spTree>
    <p:extLst>
      <p:ext uri="{BB962C8B-B14F-4D97-AF65-F5344CB8AC3E}">
        <p14:creationId xmlns:p14="http://schemas.microsoft.com/office/powerpoint/2010/main" val="10725617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46171AF-E072-3C7B-78EF-176304BDBC01}"/>
              </a:ext>
            </a:extLst>
          </p:cNvPr>
          <p:cNvSpPr>
            <a:spLocks noGrp="1"/>
          </p:cNvSpPr>
          <p:nvPr>
            <p:ph type="title"/>
          </p:nvPr>
        </p:nvSpPr>
        <p:spPr>
          <a:xfrm>
            <a:off x="1137034" y="701652"/>
            <a:ext cx="5338194" cy="1322888"/>
          </a:xfrm>
        </p:spPr>
        <p:txBody>
          <a:bodyPr>
            <a:normAutofit/>
          </a:bodyPr>
          <a:lstStyle/>
          <a:p>
            <a:r>
              <a:rPr lang="nl-BE" sz="4000"/>
              <a:t>Onze startup</a:t>
            </a:r>
          </a:p>
        </p:txBody>
      </p:sp>
      <p:sp>
        <p:nvSpPr>
          <p:cNvPr id="3" name="Tijdelijke aanduiding voor inhoud 2">
            <a:extLst>
              <a:ext uri="{FF2B5EF4-FFF2-40B4-BE49-F238E27FC236}">
                <a16:creationId xmlns:a16="http://schemas.microsoft.com/office/drawing/2014/main" id="{9E67A052-108F-2EB2-3D82-8B41C307D85B}"/>
              </a:ext>
            </a:extLst>
          </p:cNvPr>
          <p:cNvSpPr>
            <a:spLocks noGrp="1"/>
          </p:cNvSpPr>
          <p:nvPr>
            <p:ph idx="1"/>
          </p:nvPr>
        </p:nvSpPr>
        <p:spPr>
          <a:xfrm>
            <a:off x="1137034" y="1932487"/>
            <a:ext cx="6110660" cy="3983415"/>
          </a:xfrm>
        </p:spPr>
        <p:txBody>
          <a:bodyPr>
            <a:normAutofit fontScale="85000" lnSpcReduction="10000"/>
          </a:bodyPr>
          <a:lstStyle/>
          <a:p>
            <a:pPr marL="0" indent="0">
              <a:lnSpc>
                <a:spcPct val="160000"/>
              </a:lnSpc>
              <a:buNone/>
            </a:pPr>
            <a:r>
              <a:rPr lang="nl-NL" sz="2000"/>
              <a:t>Onze bedrijfsnaam "Earthly Ambassadors" en bijbehorende huisstijl zijn gericht op het bewustmaken van kinderen over de Duurzame Ontwikkelingsdoelen (SDG's). De kleurrijke en vriendelijke branding spreekt zowel ouders als kinderen aan, benadrukt maatschappelijke verantwoordelijkheid en straalt optimisme uit voor een positieve toekomst. Dit alles maakt ons merk aantrekkelijk voor bewuste consumenten die educatief speelgoed waarderen.</a:t>
            </a:r>
            <a:endParaRPr lang="nl-BE" sz="2000"/>
          </a:p>
        </p:txBody>
      </p:sp>
      <p:sp>
        <p:nvSpPr>
          <p:cNvPr id="4" name="Tijdelijke aanduiding voor dianummer 3">
            <a:extLst>
              <a:ext uri="{FF2B5EF4-FFF2-40B4-BE49-F238E27FC236}">
                <a16:creationId xmlns:a16="http://schemas.microsoft.com/office/drawing/2014/main" id="{F5E3489B-C0CC-2D41-2460-E2DE457D3D9C}"/>
              </a:ext>
            </a:extLst>
          </p:cNvPr>
          <p:cNvSpPr>
            <a:spLocks noGrp="1"/>
          </p:cNvSpPr>
          <p:nvPr>
            <p:ph type="sldNum" sz="quarter" idx="12"/>
          </p:nvPr>
        </p:nvSpPr>
        <p:spPr/>
        <p:txBody>
          <a:bodyPr>
            <a:normAutofit fontScale="25000" lnSpcReduction="20000"/>
          </a:bodyPr>
          <a:lstStyle/>
          <a:p>
            <a:pPr>
              <a:spcAft>
                <a:spcPts val="600"/>
              </a:spcAft>
            </a:pPr>
            <a:endParaRPr lang="nl-BE" sz="1000"/>
          </a:p>
        </p:txBody>
      </p:sp>
      <p:pic>
        <p:nvPicPr>
          <p:cNvPr id="5" name="Afbeelding 4" descr="Afbeelding met tekst, schermopname, groen, Lettertype&#10;&#10;Automatisch gegenereerde beschrijving">
            <a:extLst>
              <a:ext uri="{FF2B5EF4-FFF2-40B4-BE49-F238E27FC236}">
                <a16:creationId xmlns:a16="http://schemas.microsoft.com/office/drawing/2014/main" id="{2FAA20DC-F92B-9BA1-1AEF-21F8F79104A3}"/>
              </a:ext>
            </a:extLst>
          </p:cNvPr>
          <p:cNvPicPr>
            <a:picLocks noChangeAspect="1"/>
          </p:cNvPicPr>
          <p:nvPr/>
        </p:nvPicPr>
        <p:blipFill>
          <a:blip r:embed="rId3"/>
          <a:stretch>
            <a:fillRect/>
          </a:stretch>
        </p:blipFill>
        <p:spPr>
          <a:xfrm>
            <a:off x="7668144" y="3924194"/>
            <a:ext cx="4196941" cy="1175143"/>
          </a:xfrm>
          <a:prstGeom prst="rect">
            <a:avLst/>
          </a:prstGeom>
        </p:spPr>
      </p:pic>
      <p:pic>
        <p:nvPicPr>
          <p:cNvPr id="1026" name="Picture 2">
            <a:extLst>
              <a:ext uri="{FF2B5EF4-FFF2-40B4-BE49-F238E27FC236}">
                <a16:creationId xmlns:a16="http://schemas.microsoft.com/office/drawing/2014/main" id="{F4180519-CC09-9488-DDBC-EDE16BFDA3C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668144" y="1887835"/>
            <a:ext cx="4038600" cy="8380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6203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9C0174-2B40-458D-9C84-612F336A7AC0}"/>
              </a:ext>
            </a:extLst>
          </p:cNvPr>
          <p:cNvSpPr>
            <a:spLocks noGrp="1"/>
          </p:cNvSpPr>
          <p:nvPr>
            <p:ph type="title"/>
          </p:nvPr>
        </p:nvSpPr>
        <p:spPr/>
        <p:txBody>
          <a:bodyPr/>
          <a:lstStyle/>
          <a:p>
            <a:r>
              <a:rPr lang="nl-BE"/>
              <a:t>Ons organogram: </a:t>
            </a:r>
          </a:p>
        </p:txBody>
      </p:sp>
      <p:graphicFrame>
        <p:nvGraphicFramePr>
          <p:cNvPr id="5" name="Tijdelijke aanduiding voor inhoud 4">
            <a:extLst>
              <a:ext uri="{FF2B5EF4-FFF2-40B4-BE49-F238E27FC236}">
                <a16:creationId xmlns:a16="http://schemas.microsoft.com/office/drawing/2014/main" id="{1CD35345-09B5-4ED5-85CB-BA7FDF766166}"/>
              </a:ext>
            </a:extLst>
          </p:cNvPr>
          <p:cNvGraphicFramePr>
            <a:graphicFrameLocks noGrp="1"/>
          </p:cNvGraphicFramePr>
          <p:nvPr>
            <p:ph idx="1"/>
            <p:extLst>
              <p:ext uri="{D42A27DB-BD31-4B8C-83A1-F6EECF244321}">
                <p14:modId xmlns:p14="http://schemas.microsoft.com/office/powerpoint/2010/main" val="398187284"/>
              </p:ext>
            </p:extLst>
          </p:nvPr>
        </p:nvGraphicFramePr>
        <p:xfrm>
          <a:off x="415925" y="1536700"/>
          <a:ext cx="11360150" cy="45545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jdelijke aanduiding voor dianummer 3">
            <a:extLst>
              <a:ext uri="{FF2B5EF4-FFF2-40B4-BE49-F238E27FC236}">
                <a16:creationId xmlns:a16="http://schemas.microsoft.com/office/drawing/2014/main" id="{72211B62-99C9-487F-8EB7-297D78093F54}"/>
              </a:ext>
            </a:extLst>
          </p:cNvPr>
          <p:cNvSpPr>
            <a:spLocks noGrp="1"/>
          </p:cNvSpPr>
          <p:nvPr>
            <p:ph type="sldNum" sz="quarter" idx="12"/>
          </p:nvPr>
        </p:nvSpPr>
        <p:spPr/>
        <p:txBody>
          <a:bodyPr/>
          <a:lstStyle/>
          <a:p>
            <a:endParaRPr lang="nl-BE"/>
          </a:p>
        </p:txBody>
      </p:sp>
    </p:spTree>
    <p:extLst>
      <p:ext uri="{BB962C8B-B14F-4D97-AF65-F5344CB8AC3E}">
        <p14:creationId xmlns:p14="http://schemas.microsoft.com/office/powerpoint/2010/main" val="2759627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3</a:t>
            </a:r>
          </a:p>
        </p:txBody>
      </p:sp>
      <p:sp>
        <p:nvSpPr>
          <p:cNvPr id="10" name="Subtitle 3">
            <a:extLst>
              <a:ext uri="{FF2B5EF4-FFF2-40B4-BE49-F238E27FC236}">
                <a16:creationId xmlns:a16="http://schemas.microsoft.com/office/drawing/2014/main" id="{87184797-E51B-32EB-0622-6BE7E578F75A}"/>
              </a:ext>
            </a:extLst>
          </p:cNvPr>
          <p:cNvSpPr>
            <a:spLocks noGrp="1"/>
          </p:cNvSpPr>
          <p:nvPr>
            <p:ph type="subTitle" idx="2"/>
          </p:nvPr>
        </p:nvSpPr>
        <p:spPr>
          <a:xfrm>
            <a:off x="1712051" y="4850900"/>
            <a:ext cx="4006000" cy="967200"/>
          </a:xfrm>
        </p:spPr>
        <p:txBody>
          <a:bodyPr/>
          <a:lstStyle/>
          <a:p>
            <a:endParaRPr lang="en-US"/>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12</a:t>
            </a:fld>
            <a:endParaRPr lang="nl-BE"/>
          </a:p>
        </p:txBody>
      </p:sp>
      <p:sp>
        <p:nvSpPr>
          <p:cNvPr id="2" name="Subtitle 3">
            <a:extLst>
              <a:ext uri="{FF2B5EF4-FFF2-40B4-BE49-F238E27FC236}">
                <a16:creationId xmlns:a16="http://schemas.microsoft.com/office/drawing/2014/main" id="{7F0C939B-656D-FC37-D799-A3A30A0F98D5}"/>
              </a:ext>
            </a:extLst>
          </p:cNvPr>
          <p:cNvSpPr txBox="1">
            <a:spLocks/>
          </p:cNvSpPr>
          <p:nvPr/>
        </p:nvSpPr>
        <p:spPr>
          <a:xfrm>
            <a:off x="4498513" y="4850900"/>
            <a:ext cx="3194973" cy="96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err="1"/>
              <a:t>Doelgroep</a:t>
            </a:r>
            <a:endParaRPr lang="en-US" sz="4400" b="1"/>
          </a:p>
        </p:txBody>
      </p:sp>
    </p:spTree>
    <p:extLst>
      <p:ext uri="{BB962C8B-B14F-4D97-AF65-F5344CB8AC3E}">
        <p14:creationId xmlns:p14="http://schemas.microsoft.com/office/powerpoint/2010/main" val="2875918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439C6DB-FCAC-4829-9FF9-C775B5B301E5}"/>
              </a:ext>
            </a:extLst>
          </p:cNvPr>
          <p:cNvSpPr>
            <a:spLocks noGrp="1"/>
          </p:cNvSpPr>
          <p:nvPr>
            <p:ph type="title"/>
          </p:nvPr>
        </p:nvSpPr>
        <p:spPr>
          <a:xfrm>
            <a:off x="838199" y="338999"/>
            <a:ext cx="10570029" cy="1325563"/>
          </a:xfrm>
        </p:spPr>
        <p:txBody>
          <a:bodyPr/>
          <a:lstStyle/>
          <a:p>
            <a:r>
              <a:rPr lang="nl-BE"/>
              <a:t>Onze doelgroep</a:t>
            </a:r>
          </a:p>
        </p:txBody>
      </p:sp>
      <p:sp>
        <p:nvSpPr>
          <p:cNvPr id="4" name="Tijdelijke aanduiding voor dianummer 3">
            <a:extLst>
              <a:ext uri="{FF2B5EF4-FFF2-40B4-BE49-F238E27FC236}">
                <a16:creationId xmlns:a16="http://schemas.microsoft.com/office/drawing/2014/main" id="{5FE7FD33-9E60-4AC4-9F74-B9AF14C8D845}"/>
              </a:ext>
            </a:extLst>
          </p:cNvPr>
          <p:cNvSpPr>
            <a:spLocks noGrp="1"/>
          </p:cNvSpPr>
          <p:nvPr>
            <p:ph type="sldNum" sz="quarter" idx="12"/>
          </p:nvPr>
        </p:nvSpPr>
        <p:spPr/>
        <p:txBody>
          <a:bodyPr/>
          <a:lstStyle/>
          <a:p>
            <a:endParaRPr lang="nl-BE"/>
          </a:p>
        </p:txBody>
      </p:sp>
      <p:pic>
        <p:nvPicPr>
          <p:cNvPr id="9" name="Picture 8" descr="A person with a puffy hair&#10;&#10;Description automatically generated">
            <a:extLst>
              <a:ext uri="{FF2B5EF4-FFF2-40B4-BE49-F238E27FC236}">
                <a16:creationId xmlns:a16="http://schemas.microsoft.com/office/drawing/2014/main" id="{CB6F9809-E849-9BFF-D377-91AA735E08F0}"/>
              </a:ext>
            </a:extLst>
          </p:cNvPr>
          <p:cNvPicPr>
            <a:picLocks noChangeAspect="1"/>
          </p:cNvPicPr>
          <p:nvPr/>
        </p:nvPicPr>
        <p:blipFill rotWithShape="1">
          <a:blip r:embed="rId3">
            <a:extLst>
              <a:ext uri="{28A0092B-C50C-407E-A947-70E740481C1C}">
                <a14:useLocalDpi xmlns:a14="http://schemas.microsoft.com/office/drawing/2010/main" val="0"/>
              </a:ext>
            </a:extLst>
          </a:blip>
          <a:srcRect l="16366" r="30306"/>
          <a:stretch/>
        </p:blipFill>
        <p:spPr>
          <a:xfrm>
            <a:off x="517071" y="1521580"/>
            <a:ext cx="3864429" cy="4834770"/>
          </a:xfrm>
          <a:prstGeom prst="rect">
            <a:avLst/>
          </a:prstGeom>
        </p:spPr>
      </p:pic>
      <p:sp>
        <p:nvSpPr>
          <p:cNvPr id="10" name="TextBox 9">
            <a:extLst>
              <a:ext uri="{FF2B5EF4-FFF2-40B4-BE49-F238E27FC236}">
                <a16:creationId xmlns:a16="http://schemas.microsoft.com/office/drawing/2014/main" id="{9D810A04-7977-EC84-5308-8628C960CC3D}"/>
              </a:ext>
            </a:extLst>
          </p:cNvPr>
          <p:cNvSpPr txBox="1"/>
          <p:nvPr/>
        </p:nvSpPr>
        <p:spPr>
          <a:xfrm>
            <a:off x="4772297" y="1846084"/>
            <a:ext cx="7419703" cy="4185761"/>
          </a:xfrm>
          <a:prstGeom prst="rect">
            <a:avLst/>
          </a:prstGeom>
          <a:noFill/>
        </p:spPr>
        <p:txBody>
          <a:bodyPr wrap="square" rtlCol="0">
            <a:spAutoFit/>
          </a:bodyPr>
          <a:lstStyle/>
          <a:p>
            <a:r>
              <a:rPr lang="en-US" sz="1400"/>
              <a:t>Naam: </a:t>
            </a:r>
            <a:r>
              <a:rPr lang="en-US" sz="1400" err="1"/>
              <a:t>Nura</a:t>
            </a:r>
            <a:r>
              <a:rPr lang="en-US" sz="1400"/>
              <a:t> Adebayo</a:t>
            </a:r>
          </a:p>
          <a:p>
            <a:endParaRPr lang="en-US" sz="1400"/>
          </a:p>
          <a:p>
            <a:r>
              <a:rPr lang="en-US" sz="1400" err="1"/>
              <a:t>Achtergrond</a:t>
            </a:r>
            <a:r>
              <a:rPr lang="en-US" sz="1400"/>
              <a:t>: </a:t>
            </a:r>
            <a:r>
              <a:rPr lang="nl-NL" sz="1400"/>
              <a:t>Nura Adebayo, een 15-jarig meisje uit Lagos, Nigeria, koestert een diepe liefde voor de natuur en is zeer milieubewust. Opgroeien in een milieuactivistisch gezin inspireerde haar om lokale opruimacties te leiden, workshops te geven en te strijden tegen vervuiling. Ze is vastbesloten om een duurzame toekomst voor haar gemeenschap te creëren.</a:t>
            </a:r>
          </a:p>
          <a:p>
            <a:endParaRPr lang="nl-NL" sz="1400"/>
          </a:p>
          <a:p>
            <a:r>
              <a:rPr lang="nl-NL" sz="1400"/>
              <a:t>Hobby’s: vrijwilligerswerk, spelletjes spelen</a:t>
            </a:r>
          </a:p>
          <a:p>
            <a:endParaRPr lang="nl-NL" sz="1400"/>
          </a:p>
          <a:p>
            <a:r>
              <a:rPr lang="nl-NL" sz="1400"/>
              <a:t>Demografische gegevens: </a:t>
            </a:r>
          </a:p>
          <a:p>
            <a:r>
              <a:rPr lang="nl-NL" sz="1400"/>
              <a:t>	Geboorteplaats: Lagos, Nigeria</a:t>
            </a:r>
          </a:p>
          <a:p>
            <a:r>
              <a:rPr lang="nl-NL" sz="1400"/>
              <a:t>	Woonplaats: Herentals, België</a:t>
            </a:r>
          </a:p>
          <a:p>
            <a:r>
              <a:rPr lang="nl-NL" sz="1400"/>
              <a:t>	Leeftijd: 15 jaar</a:t>
            </a:r>
          </a:p>
          <a:p>
            <a:endParaRPr lang="nl-NL" sz="1400"/>
          </a:p>
          <a:p>
            <a:r>
              <a:rPr lang="nl-NL" sz="1400"/>
              <a:t>Wat ze leuk vindt: spelletjes spelen, aan de toekomst denken</a:t>
            </a:r>
          </a:p>
          <a:p>
            <a:endParaRPr lang="nl-NL" sz="1400"/>
          </a:p>
          <a:p>
            <a:r>
              <a:rPr lang="nl-NL" sz="1400"/>
              <a:t>Wat zij haat: vuilnis op straat, armoede, oorlog</a:t>
            </a:r>
          </a:p>
          <a:p>
            <a:endParaRPr lang="nl-NL" sz="1400"/>
          </a:p>
          <a:p>
            <a:r>
              <a:rPr lang="nl-NL" sz="1400"/>
              <a:t>Doelen: Van de wereld een betere plek maken.</a:t>
            </a:r>
            <a:endParaRPr lang="en-BE" sz="1400"/>
          </a:p>
        </p:txBody>
      </p:sp>
    </p:spTree>
    <p:extLst>
      <p:ext uri="{BB962C8B-B14F-4D97-AF65-F5344CB8AC3E}">
        <p14:creationId xmlns:p14="http://schemas.microsoft.com/office/powerpoint/2010/main" val="1959464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4</a:t>
            </a:r>
          </a:p>
        </p:txBody>
      </p:sp>
      <p:sp>
        <p:nvSpPr>
          <p:cNvPr id="10" name="Subtitle 3">
            <a:extLst>
              <a:ext uri="{FF2B5EF4-FFF2-40B4-BE49-F238E27FC236}">
                <a16:creationId xmlns:a16="http://schemas.microsoft.com/office/drawing/2014/main" id="{0C2BAA7D-B388-1A99-D74C-07A8B9ECD4BC}"/>
              </a:ext>
            </a:extLst>
          </p:cNvPr>
          <p:cNvSpPr>
            <a:spLocks noGrp="1"/>
          </p:cNvSpPr>
          <p:nvPr>
            <p:ph type="subTitle" idx="2"/>
          </p:nvPr>
        </p:nvSpPr>
        <p:spPr>
          <a:xfrm>
            <a:off x="1712051" y="4850900"/>
            <a:ext cx="4006000" cy="967200"/>
          </a:xfrm>
        </p:spPr>
        <p:txBody>
          <a:bodyPr/>
          <a:lstStyle/>
          <a:p>
            <a:endParaRPr lang="en-US"/>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14</a:t>
            </a:fld>
            <a:endParaRPr lang="nl-BE"/>
          </a:p>
        </p:txBody>
      </p:sp>
      <p:sp>
        <p:nvSpPr>
          <p:cNvPr id="2" name="Subtitle 3">
            <a:extLst>
              <a:ext uri="{FF2B5EF4-FFF2-40B4-BE49-F238E27FC236}">
                <a16:creationId xmlns:a16="http://schemas.microsoft.com/office/drawing/2014/main" id="{BFCDFC41-8291-C902-FAA0-8354F8EA9D95}"/>
              </a:ext>
            </a:extLst>
          </p:cNvPr>
          <p:cNvSpPr txBox="1">
            <a:spLocks/>
          </p:cNvSpPr>
          <p:nvPr/>
        </p:nvSpPr>
        <p:spPr>
          <a:xfrm>
            <a:off x="5095871" y="4850900"/>
            <a:ext cx="2000258" cy="96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a:t>SDG’s</a:t>
            </a:r>
          </a:p>
        </p:txBody>
      </p:sp>
    </p:spTree>
    <p:extLst>
      <p:ext uri="{BB962C8B-B14F-4D97-AF65-F5344CB8AC3E}">
        <p14:creationId xmlns:p14="http://schemas.microsoft.com/office/powerpoint/2010/main" val="3871266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55C0B9E-1297-CA8A-276F-19BCE5187930}"/>
              </a:ext>
            </a:extLst>
          </p:cNvPr>
          <p:cNvSpPr>
            <a:spLocks noGrp="1"/>
          </p:cNvSpPr>
          <p:nvPr>
            <p:ph type="title"/>
          </p:nvPr>
        </p:nvSpPr>
        <p:spPr>
          <a:xfrm>
            <a:off x="838200" y="429157"/>
            <a:ext cx="10515600" cy="1325563"/>
          </a:xfrm>
        </p:spPr>
        <p:txBody>
          <a:bodyPr/>
          <a:lstStyle/>
          <a:p>
            <a:r>
              <a:rPr lang="nl-BE"/>
              <a:t>SDG’s</a:t>
            </a:r>
          </a:p>
        </p:txBody>
      </p:sp>
      <p:sp>
        <p:nvSpPr>
          <p:cNvPr id="5" name="Content Placeholder 4">
            <a:extLst>
              <a:ext uri="{FF2B5EF4-FFF2-40B4-BE49-F238E27FC236}">
                <a16:creationId xmlns:a16="http://schemas.microsoft.com/office/drawing/2014/main" id="{9CB437B9-6BF2-FFC0-78C6-FDBF90AF6B09}"/>
              </a:ext>
            </a:extLst>
          </p:cNvPr>
          <p:cNvSpPr>
            <a:spLocks noGrp="1"/>
          </p:cNvSpPr>
          <p:nvPr>
            <p:ph idx="1"/>
          </p:nvPr>
        </p:nvSpPr>
        <p:spPr>
          <a:xfrm>
            <a:off x="838200" y="2244796"/>
            <a:ext cx="5045439" cy="3031188"/>
          </a:xfrm>
        </p:spPr>
        <p:txBody>
          <a:bodyPr/>
          <a:lstStyle/>
          <a:p>
            <a:pPr marL="0" indent="0">
              <a:lnSpc>
                <a:spcPct val="150000"/>
              </a:lnSpc>
              <a:buNone/>
            </a:pPr>
            <a:r>
              <a:rPr lang="nl-BE" sz="1850" dirty="0"/>
              <a:t>We bespreken in ons spel elke SDG. Op deze manier leren ze iets bij over alle </a:t>
            </a:r>
            <a:r>
              <a:rPr lang="nl-BE" sz="1850" dirty="0" err="1"/>
              <a:t>SDG’s</a:t>
            </a:r>
            <a:r>
              <a:rPr lang="nl-BE" sz="1850" dirty="0"/>
              <a:t> en het globale concept ervan. Dit doen we aan de hand van quizzen om punten te winnen in ons spel. Er zijn vragen over elke SDG.</a:t>
            </a:r>
          </a:p>
        </p:txBody>
      </p:sp>
      <p:sp>
        <p:nvSpPr>
          <p:cNvPr id="4" name="Tijdelijke aanduiding voor dianummer 3">
            <a:extLst>
              <a:ext uri="{FF2B5EF4-FFF2-40B4-BE49-F238E27FC236}">
                <a16:creationId xmlns:a16="http://schemas.microsoft.com/office/drawing/2014/main" id="{05CB39D7-7F81-101A-B245-DFEB59CD29E8}"/>
              </a:ext>
            </a:extLst>
          </p:cNvPr>
          <p:cNvSpPr>
            <a:spLocks noGrp="1"/>
          </p:cNvSpPr>
          <p:nvPr>
            <p:ph type="sldNum" sz="quarter" idx="12"/>
          </p:nvPr>
        </p:nvSpPr>
        <p:spPr/>
        <p:txBody>
          <a:bodyPr/>
          <a:lstStyle/>
          <a:p>
            <a:endParaRPr lang="nl-BE"/>
          </a:p>
        </p:txBody>
      </p:sp>
      <p:pic>
        <p:nvPicPr>
          <p:cNvPr id="1028" name="Picture 4" descr="Duurzame Ontwikkelingsdoelstellingen (SDG's) | Wevelgem">
            <a:extLst>
              <a:ext uri="{FF2B5EF4-FFF2-40B4-BE49-F238E27FC236}">
                <a16:creationId xmlns:a16="http://schemas.microsoft.com/office/drawing/2014/main" id="{785FF3B0-0FF2-7EFB-B85D-C3C66F78BD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1188" y="1537559"/>
            <a:ext cx="5361914" cy="42285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9489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5</a:t>
            </a:r>
          </a:p>
        </p:txBody>
      </p:sp>
      <p:sp>
        <p:nvSpPr>
          <p:cNvPr id="12" name="Subtitle 3">
            <a:extLst>
              <a:ext uri="{FF2B5EF4-FFF2-40B4-BE49-F238E27FC236}">
                <a16:creationId xmlns:a16="http://schemas.microsoft.com/office/drawing/2014/main" id="{621C45E0-1E9A-E159-2AC2-889FA70095E9}"/>
              </a:ext>
            </a:extLst>
          </p:cNvPr>
          <p:cNvSpPr>
            <a:spLocks noGrp="1"/>
          </p:cNvSpPr>
          <p:nvPr>
            <p:ph type="subTitle" idx="2"/>
          </p:nvPr>
        </p:nvSpPr>
        <p:spPr>
          <a:xfrm>
            <a:off x="1712051" y="4850900"/>
            <a:ext cx="4006000" cy="967200"/>
          </a:xfrm>
        </p:spPr>
        <p:txBody>
          <a:bodyPr/>
          <a:lstStyle/>
          <a:p>
            <a:endParaRPr lang="en-US"/>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16</a:t>
            </a:fld>
            <a:endParaRPr lang="nl-BE"/>
          </a:p>
        </p:txBody>
      </p:sp>
      <p:sp>
        <p:nvSpPr>
          <p:cNvPr id="2" name="Subtitle 3">
            <a:extLst>
              <a:ext uri="{FF2B5EF4-FFF2-40B4-BE49-F238E27FC236}">
                <a16:creationId xmlns:a16="http://schemas.microsoft.com/office/drawing/2014/main" id="{BE07D562-2B94-07F3-2854-B0CA85CAF850}"/>
              </a:ext>
            </a:extLst>
          </p:cNvPr>
          <p:cNvSpPr txBox="1">
            <a:spLocks/>
          </p:cNvSpPr>
          <p:nvPr/>
        </p:nvSpPr>
        <p:spPr>
          <a:xfrm>
            <a:off x="3658278" y="4857657"/>
            <a:ext cx="4875443" cy="96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a:t>Idee </a:t>
            </a:r>
            <a:r>
              <a:rPr lang="en-US" sz="4400" b="1" err="1"/>
              <a:t>uitwerking</a:t>
            </a:r>
            <a:endParaRPr lang="en-US" sz="4400" b="1"/>
          </a:p>
        </p:txBody>
      </p:sp>
    </p:spTree>
    <p:extLst>
      <p:ext uri="{BB962C8B-B14F-4D97-AF65-F5344CB8AC3E}">
        <p14:creationId xmlns:p14="http://schemas.microsoft.com/office/powerpoint/2010/main" val="5760325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jdelijke aanduiding voor dianummer 3">
            <a:extLst>
              <a:ext uri="{FF2B5EF4-FFF2-40B4-BE49-F238E27FC236}">
                <a16:creationId xmlns:a16="http://schemas.microsoft.com/office/drawing/2014/main" id="{6156C238-6469-433A-8B4A-9FE8EBE4B1B5}"/>
              </a:ext>
            </a:extLst>
          </p:cNvPr>
          <p:cNvSpPr>
            <a:spLocks noGrp="1"/>
          </p:cNvSpPr>
          <p:nvPr>
            <p:ph type="sldNum" sz="quarter" idx="12"/>
          </p:nvPr>
        </p:nvSpPr>
        <p:spPr/>
        <p:txBody>
          <a:bodyPr/>
          <a:lstStyle/>
          <a:p>
            <a:endParaRPr lang="nl-BE">
              <a:solidFill>
                <a:schemeClr val="bg1">
                  <a:lumMod val="10000"/>
                </a:schemeClr>
              </a:solidFill>
            </a:endParaRPr>
          </a:p>
        </p:txBody>
      </p:sp>
      <p:pic>
        <p:nvPicPr>
          <p:cNvPr id="9" name="Picture 2" descr="Value Proposition Canvas — Dutch Portfolio">
            <a:extLst>
              <a:ext uri="{FF2B5EF4-FFF2-40B4-BE49-F238E27FC236}">
                <a16:creationId xmlns:a16="http://schemas.microsoft.com/office/drawing/2014/main" id="{7E79AFFD-FF09-D577-1286-9265DF14C9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3534" y="628940"/>
            <a:ext cx="15619067" cy="554802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8464FEF-F9F4-FCDD-08AB-4FD2A8987A80}"/>
              </a:ext>
            </a:extLst>
          </p:cNvPr>
          <p:cNvSpPr txBox="1"/>
          <p:nvPr/>
        </p:nvSpPr>
        <p:spPr>
          <a:xfrm>
            <a:off x="10752944" y="2128603"/>
            <a:ext cx="1439056" cy="307777"/>
          </a:xfrm>
          <a:prstGeom prst="rect">
            <a:avLst/>
          </a:prstGeom>
          <a:noFill/>
        </p:spPr>
        <p:txBody>
          <a:bodyPr wrap="square" rtlCol="0">
            <a:spAutoFit/>
          </a:bodyPr>
          <a:lstStyle/>
          <a:p>
            <a:r>
              <a:rPr lang="en-US" sz="1400" err="1">
                <a:solidFill>
                  <a:schemeClr val="bg1">
                    <a:lumMod val="10000"/>
                  </a:schemeClr>
                </a:solidFill>
              </a:rPr>
              <a:t>Duurzaam</a:t>
            </a:r>
            <a:endParaRPr lang="en-BE" sz="1400">
              <a:solidFill>
                <a:schemeClr val="bg1">
                  <a:lumMod val="10000"/>
                </a:schemeClr>
              </a:solidFill>
            </a:endParaRPr>
          </a:p>
        </p:txBody>
      </p:sp>
      <p:sp>
        <p:nvSpPr>
          <p:cNvPr id="11" name="TextBox 10">
            <a:extLst>
              <a:ext uri="{FF2B5EF4-FFF2-40B4-BE49-F238E27FC236}">
                <a16:creationId xmlns:a16="http://schemas.microsoft.com/office/drawing/2014/main" id="{417B01A5-462A-3783-3DD3-D1E3B2A53106}"/>
              </a:ext>
            </a:extLst>
          </p:cNvPr>
          <p:cNvSpPr txBox="1"/>
          <p:nvPr/>
        </p:nvSpPr>
        <p:spPr>
          <a:xfrm>
            <a:off x="10163331" y="2678472"/>
            <a:ext cx="1671404" cy="523220"/>
          </a:xfrm>
          <a:prstGeom prst="rect">
            <a:avLst/>
          </a:prstGeom>
          <a:noFill/>
        </p:spPr>
        <p:txBody>
          <a:bodyPr wrap="square" rtlCol="0">
            <a:spAutoFit/>
          </a:bodyPr>
          <a:lstStyle/>
          <a:p>
            <a:r>
              <a:rPr lang="en-US" sz="1400" err="1">
                <a:solidFill>
                  <a:schemeClr val="bg1">
                    <a:lumMod val="10000"/>
                  </a:schemeClr>
                </a:solidFill>
              </a:rPr>
              <a:t>Bordspellen</a:t>
            </a:r>
            <a:r>
              <a:rPr lang="en-US" sz="1400">
                <a:solidFill>
                  <a:schemeClr val="bg1">
                    <a:lumMod val="10000"/>
                  </a:schemeClr>
                </a:solidFill>
              </a:rPr>
              <a:t> </a:t>
            </a:r>
            <a:r>
              <a:rPr lang="en-US" sz="1400" err="1">
                <a:solidFill>
                  <a:schemeClr val="bg1">
                    <a:lumMod val="10000"/>
                  </a:schemeClr>
                </a:solidFill>
              </a:rPr>
              <a:t>spelen</a:t>
            </a:r>
            <a:endParaRPr lang="en-BE" sz="1400">
              <a:solidFill>
                <a:schemeClr val="bg1">
                  <a:lumMod val="10000"/>
                </a:schemeClr>
              </a:solidFill>
            </a:endParaRPr>
          </a:p>
        </p:txBody>
      </p:sp>
      <p:sp>
        <p:nvSpPr>
          <p:cNvPr id="12" name="TextBox 11">
            <a:extLst>
              <a:ext uri="{FF2B5EF4-FFF2-40B4-BE49-F238E27FC236}">
                <a16:creationId xmlns:a16="http://schemas.microsoft.com/office/drawing/2014/main" id="{02210E4A-8F54-F1EE-94BD-8393D714003D}"/>
              </a:ext>
            </a:extLst>
          </p:cNvPr>
          <p:cNvSpPr txBox="1"/>
          <p:nvPr/>
        </p:nvSpPr>
        <p:spPr>
          <a:xfrm>
            <a:off x="10636770" y="3121223"/>
            <a:ext cx="1671404" cy="307777"/>
          </a:xfrm>
          <a:prstGeom prst="rect">
            <a:avLst/>
          </a:prstGeom>
          <a:noFill/>
        </p:spPr>
        <p:txBody>
          <a:bodyPr wrap="square" rtlCol="0">
            <a:spAutoFit/>
          </a:bodyPr>
          <a:lstStyle/>
          <a:p>
            <a:r>
              <a:rPr lang="en-US" sz="1400">
                <a:solidFill>
                  <a:schemeClr val="bg1">
                    <a:lumMod val="10000"/>
                  </a:schemeClr>
                </a:solidFill>
              </a:rPr>
              <a:t>Milieu </a:t>
            </a:r>
            <a:r>
              <a:rPr lang="en-US" sz="1400" err="1">
                <a:solidFill>
                  <a:schemeClr val="bg1">
                    <a:lumMod val="10000"/>
                  </a:schemeClr>
                </a:solidFill>
              </a:rPr>
              <a:t>bewust</a:t>
            </a:r>
            <a:endParaRPr lang="en-BE" sz="1400">
              <a:solidFill>
                <a:schemeClr val="bg1">
                  <a:lumMod val="10000"/>
                </a:schemeClr>
              </a:solidFill>
            </a:endParaRPr>
          </a:p>
        </p:txBody>
      </p:sp>
      <p:sp>
        <p:nvSpPr>
          <p:cNvPr id="13" name="TextBox 12">
            <a:extLst>
              <a:ext uri="{FF2B5EF4-FFF2-40B4-BE49-F238E27FC236}">
                <a16:creationId xmlns:a16="http://schemas.microsoft.com/office/drawing/2014/main" id="{A6EFBA87-9731-9654-2B77-4FB3350BF929}"/>
              </a:ext>
            </a:extLst>
          </p:cNvPr>
          <p:cNvSpPr txBox="1"/>
          <p:nvPr/>
        </p:nvSpPr>
        <p:spPr>
          <a:xfrm>
            <a:off x="10518098" y="3936043"/>
            <a:ext cx="1671404" cy="523220"/>
          </a:xfrm>
          <a:prstGeom prst="rect">
            <a:avLst/>
          </a:prstGeom>
          <a:noFill/>
        </p:spPr>
        <p:txBody>
          <a:bodyPr wrap="square" rtlCol="0">
            <a:spAutoFit/>
          </a:bodyPr>
          <a:lstStyle/>
          <a:p>
            <a:r>
              <a:rPr lang="en-US" sz="1400">
                <a:solidFill>
                  <a:schemeClr val="bg1">
                    <a:lumMod val="10000"/>
                  </a:schemeClr>
                </a:solidFill>
              </a:rPr>
              <a:t>Aan de </a:t>
            </a:r>
            <a:r>
              <a:rPr lang="en-US" sz="1400" err="1">
                <a:solidFill>
                  <a:schemeClr val="bg1">
                    <a:lumMod val="10000"/>
                  </a:schemeClr>
                </a:solidFill>
              </a:rPr>
              <a:t>toekomst</a:t>
            </a:r>
            <a:r>
              <a:rPr lang="en-US" sz="1400">
                <a:solidFill>
                  <a:schemeClr val="bg1">
                    <a:lumMod val="10000"/>
                  </a:schemeClr>
                </a:solidFill>
              </a:rPr>
              <a:t> </a:t>
            </a:r>
            <a:r>
              <a:rPr lang="en-US" sz="1400" err="1">
                <a:solidFill>
                  <a:schemeClr val="bg1">
                    <a:lumMod val="10000"/>
                  </a:schemeClr>
                </a:solidFill>
              </a:rPr>
              <a:t>denken</a:t>
            </a:r>
            <a:endParaRPr lang="en-BE" sz="1400">
              <a:solidFill>
                <a:schemeClr val="bg1">
                  <a:lumMod val="10000"/>
                </a:schemeClr>
              </a:solidFill>
            </a:endParaRPr>
          </a:p>
        </p:txBody>
      </p:sp>
      <p:sp>
        <p:nvSpPr>
          <p:cNvPr id="14" name="TextBox 13">
            <a:extLst>
              <a:ext uri="{FF2B5EF4-FFF2-40B4-BE49-F238E27FC236}">
                <a16:creationId xmlns:a16="http://schemas.microsoft.com/office/drawing/2014/main" id="{7BF8092F-2A56-205A-43F3-A9DC05820104}"/>
              </a:ext>
            </a:extLst>
          </p:cNvPr>
          <p:cNvSpPr txBox="1"/>
          <p:nvPr/>
        </p:nvSpPr>
        <p:spPr>
          <a:xfrm>
            <a:off x="9714875" y="3445531"/>
            <a:ext cx="1671404" cy="307777"/>
          </a:xfrm>
          <a:prstGeom prst="rect">
            <a:avLst/>
          </a:prstGeom>
          <a:noFill/>
        </p:spPr>
        <p:txBody>
          <a:bodyPr wrap="square" rtlCol="0">
            <a:spAutoFit/>
          </a:bodyPr>
          <a:lstStyle/>
          <a:p>
            <a:r>
              <a:rPr lang="en-US" sz="1400" err="1">
                <a:solidFill>
                  <a:schemeClr val="bg1">
                    <a:lumMod val="10000"/>
                  </a:schemeClr>
                </a:solidFill>
              </a:rPr>
              <a:t>Opruimacties</a:t>
            </a:r>
            <a:endParaRPr lang="en-BE" sz="1400">
              <a:solidFill>
                <a:schemeClr val="bg1">
                  <a:lumMod val="10000"/>
                </a:schemeClr>
              </a:solidFill>
            </a:endParaRPr>
          </a:p>
        </p:txBody>
      </p:sp>
      <p:sp>
        <p:nvSpPr>
          <p:cNvPr id="15" name="TextBox 14">
            <a:extLst>
              <a:ext uri="{FF2B5EF4-FFF2-40B4-BE49-F238E27FC236}">
                <a16:creationId xmlns:a16="http://schemas.microsoft.com/office/drawing/2014/main" id="{07873038-67AC-64DD-F2F9-316A1B124E9F}"/>
              </a:ext>
            </a:extLst>
          </p:cNvPr>
          <p:cNvSpPr txBox="1"/>
          <p:nvPr/>
        </p:nvSpPr>
        <p:spPr>
          <a:xfrm>
            <a:off x="8543144" y="1021928"/>
            <a:ext cx="1439056" cy="307777"/>
          </a:xfrm>
          <a:prstGeom prst="rect">
            <a:avLst/>
          </a:prstGeom>
          <a:noFill/>
        </p:spPr>
        <p:txBody>
          <a:bodyPr wrap="square" rtlCol="0">
            <a:spAutoFit/>
          </a:bodyPr>
          <a:lstStyle/>
          <a:p>
            <a:r>
              <a:rPr lang="en-US" sz="1400" err="1">
                <a:solidFill>
                  <a:schemeClr val="bg1">
                    <a:lumMod val="10000"/>
                  </a:schemeClr>
                </a:solidFill>
              </a:rPr>
              <a:t>Duurzaam</a:t>
            </a:r>
            <a:endParaRPr lang="en-BE" sz="1400">
              <a:solidFill>
                <a:schemeClr val="bg1">
                  <a:lumMod val="10000"/>
                </a:schemeClr>
              </a:solidFill>
            </a:endParaRPr>
          </a:p>
        </p:txBody>
      </p:sp>
      <p:sp>
        <p:nvSpPr>
          <p:cNvPr id="16" name="TextBox 15">
            <a:extLst>
              <a:ext uri="{FF2B5EF4-FFF2-40B4-BE49-F238E27FC236}">
                <a16:creationId xmlns:a16="http://schemas.microsoft.com/office/drawing/2014/main" id="{B87DEBF1-243C-5A29-8593-0FCC16519951}"/>
              </a:ext>
            </a:extLst>
          </p:cNvPr>
          <p:cNvSpPr txBox="1"/>
          <p:nvPr/>
        </p:nvSpPr>
        <p:spPr>
          <a:xfrm>
            <a:off x="6997908" y="3599419"/>
            <a:ext cx="1439056" cy="307777"/>
          </a:xfrm>
          <a:prstGeom prst="rect">
            <a:avLst/>
          </a:prstGeom>
          <a:noFill/>
        </p:spPr>
        <p:txBody>
          <a:bodyPr wrap="square" rtlCol="0">
            <a:spAutoFit/>
          </a:bodyPr>
          <a:lstStyle/>
          <a:p>
            <a:r>
              <a:rPr lang="en-US" sz="1400" err="1">
                <a:solidFill>
                  <a:schemeClr val="bg1">
                    <a:lumMod val="10000"/>
                  </a:schemeClr>
                </a:solidFill>
              </a:rPr>
              <a:t>armoede</a:t>
            </a:r>
            <a:endParaRPr lang="en-BE" sz="1400">
              <a:solidFill>
                <a:schemeClr val="bg1">
                  <a:lumMod val="10000"/>
                </a:schemeClr>
              </a:solidFill>
            </a:endParaRPr>
          </a:p>
        </p:txBody>
      </p:sp>
      <p:sp>
        <p:nvSpPr>
          <p:cNvPr id="17" name="TextBox 16">
            <a:extLst>
              <a:ext uri="{FF2B5EF4-FFF2-40B4-BE49-F238E27FC236}">
                <a16:creationId xmlns:a16="http://schemas.microsoft.com/office/drawing/2014/main" id="{3DB75901-32EA-1434-46D0-0205FCEA70D8}"/>
              </a:ext>
            </a:extLst>
          </p:cNvPr>
          <p:cNvSpPr txBox="1"/>
          <p:nvPr/>
        </p:nvSpPr>
        <p:spPr>
          <a:xfrm>
            <a:off x="8356392" y="3765188"/>
            <a:ext cx="1439056" cy="307777"/>
          </a:xfrm>
          <a:prstGeom prst="rect">
            <a:avLst/>
          </a:prstGeom>
          <a:noFill/>
        </p:spPr>
        <p:txBody>
          <a:bodyPr wrap="square" rtlCol="0">
            <a:spAutoFit/>
          </a:bodyPr>
          <a:lstStyle/>
          <a:p>
            <a:r>
              <a:rPr lang="en-US" sz="1400" err="1">
                <a:solidFill>
                  <a:schemeClr val="bg1">
                    <a:lumMod val="10000"/>
                  </a:schemeClr>
                </a:solidFill>
              </a:rPr>
              <a:t>Vuilnis</a:t>
            </a:r>
            <a:r>
              <a:rPr lang="en-US" sz="1400">
                <a:solidFill>
                  <a:schemeClr val="bg1">
                    <a:lumMod val="10000"/>
                  </a:schemeClr>
                </a:solidFill>
              </a:rPr>
              <a:t> op </a:t>
            </a:r>
            <a:r>
              <a:rPr lang="en-US" sz="1400" err="1">
                <a:solidFill>
                  <a:schemeClr val="bg1">
                    <a:lumMod val="10000"/>
                  </a:schemeClr>
                </a:solidFill>
              </a:rPr>
              <a:t>staat</a:t>
            </a:r>
            <a:endParaRPr lang="en-BE" sz="1400">
              <a:solidFill>
                <a:schemeClr val="bg1">
                  <a:lumMod val="10000"/>
                </a:schemeClr>
              </a:solidFill>
            </a:endParaRPr>
          </a:p>
        </p:txBody>
      </p:sp>
      <p:sp>
        <p:nvSpPr>
          <p:cNvPr id="18" name="TextBox 17">
            <a:extLst>
              <a:ext uri="{FF2B5EF4-FFF2-40B4-BE49-F238E27FC236}">
                <a16:creationId xmlns:a16="http://schemas.microsoft.com/office/drawing/2014/main" id="{50E7EBA7-BBC3-B5B5-5065-E387E012DE57}"/>
              </a:ext>
            </a:extLst>
          </p:cNvPr>
          <p:cNvSpPr txBox="1"/>
          <p:nvPr/>
        </p:nvSpPr>
        <p:spPr>
          <a:xfrm>
            <a:off x="7557541" y="4238734"/>
            <a:ext cx="1439056" cy="307777"/>
          </a:xfrm>
          <a:prstGeom prst="rect">
            <a:avLst/>
          </a:prstGeom>
          <a:noFill/>
        </p:spPr>
        <p:txBody>
          <a:bodyPr wrap="square" rtlCol="0">
            <a:spAutoFit/>
          </a:bodyPr>
          <a:lstStyle/>
          <a:p>
            <a:r>
              <a:rPr lang="en-US" sz="1400" err="1">
                <a:solidFill>
                  <a:schemeClr val="bg1">
                    <a:lumMod val="10000"/>
                  </a:schemeClr>
                </a:solidFill>
              </a:rPr>
              <a:t>oorlog</a:t>
            </a:r>
            <a:endParaRPr lang="en-BE" sz="1400">
              <a:solidFill>
                <a:schemeClr val="bg1">
                  <a:lumMod val="10000"/>
                </a:schemeClr>
              </a:solidFill>
            </a:endParaRPr>
          </a:p>
        </p:txBody>
      </p:sp>
      <p:sp>
        <p:nvSpPr>
          <p:cNvPr id="19" name="TextBox 18">
            <a:extLst>
              <a:ext uri="{FF2B5EF4-FFF2-40B4-BE49-F238E27FC236}">
                <a16:creationId xmlns:a16="http://schemas.microsoft.com/office/drawing/2014/main" id="{A75240AD-7238-5085-4FC2-15C501864A5D}"/>
              </a:ext>
            </a:extLst>
          </p:cNvPr>
          <p:cNvSpPr txBox="1"/>
          <p:nvPr/>
        </p:nvSpPr>
        <p:spPr>
          <a:xfrm>
            <a:off x="8543144" y="1021876"/>
            <a:ext cx="1439056" cy="307777"/>
          </a:xfrm>
          <a:prstGeom prst="rect">
            <a:avLst/>
          </a:prstGeom>
          <a:noFill/>
        </p:spPr>
        <p:txBody>
          <a:bodyPr wrap="square" rtlCol="0">
            <a:spAutoFit/>
          </a:bodyPr>
          <a:lstStyle/>
          <a:p>
            <a:r>
              <a:rPr lang="en-US" sz="1400" err="1">
                <a:solidFill>
                  <a:schemeClr val="bg1">
                    <a:lumMod val="10000"/>
                  </a:schemeClr>
                </a:solidFill>
              </a:rPr>
              <a:t>Duurzaam</a:t>
            </a:r>
            <a:endParaRPr lang="en-BE" sz="1400">
              <a:solidFill>
                <a:schemeClr val="bg1">
                  <a:lumMod val="10000"/>
                </a:schemeClr>
              </a:solidFill>
            </a:endParaRPr>
          </a:p>
        </p:txBody>
      </p:sp>
      <p:sp>
        <p:nvSpPr>
          <p:cNvPr id="20" name="TextBox 19">
            <a:extLst>
              <a:ext uri="{FF2B5EF4-FFF2-40B4-BE49-F238E27FC236}">
                <a16:creationId xmlns:a16="http://schemas.microsoft.com/office/drawing/2014/main" id="{42B2879F-4C5A-55CD-853B-1A52B20FE869}"/>
              </a:ext>
            </a:extLst>
          </p:cNvPr>
          <p:cNvSpPr txBox="1"/>
          <p:nvPr/>
        </p:nvSpPr>
        <p:spPr>
          <a:xfrm>
            <a:off x="9322632" y="1481158"/>
            <a:ext cx="1439056" cy="307777"/>
          </a:xfrm>
          <a:prstGeom prst="rect">
            <a:avLst/>
          </a:prstGeom>
          <a:noFill/>
        </p:spPr>
        <p:txBody>
          <a:bodyPr wrap="square" rtlCol="0">
            <a:spAutoFit/>
          </a:bodyPr>
          <a:lstStyle/>
          <a:p>
            <a:r>
              <a:rPr lang="en-US" sz="1400" err="1">
                <a:solidFill>
                  <a:schemeClr val="bg1">
                    <a:lumMod val="10000"/>
                  </a:schemeClr>
                </a:solidFill>
              </a:rPr>
              <a:t>Vrijheid</a:t>
            </a:r>
            <a:endParaRPr lang="en-BE" sz="1400">
              <a:solidFill>
                <a:schemeClr val="bg1">
                  <a:lumMod val="10000"/>
                </a:schemeClr>
              </a:solidFill>
            </a:endParaRPr>
          </a:p>
        </p:txBody>
      </p:sp>
      <p:sp>
        <p:nvSpPr>
          <p:cNvPr id="21" name="TextBox 20">
            <a:extLst>
              <a:ext uri="{FF2B5EF4-FFF2-40B4-BE49-F238E27FC236}">
                <a16:creationId xmlns:a16="http://schemas.microsoft.com/office/drawing/2014/main" id="{32DCEFA4-8015-2DDB-86F3-032CF8508E8E}"/>
              </a:ext>
            </a:extLst>
          </p:cNvPr>
          <p:cNvSpPr txBox="1"/>
          <p:nvPr/>
        </p:nvSpPr>
        <p:spPr>
          <a:xfrm>
            <a:off x="7967897" y="1603979"/>
            <a:ext cx="1439056" cy="307777"/>
          </a:xfrm>
          <a:prstGeom prst="rect">
            <a:avLst/>
          </a:prstGeom>
          <a:noFill/>
        </p:spPr>
        <p:txBody>
          <a:bodyPr wrap="square" rtlCol="0">
            <a:spAutoFit/>
          </a:bodyPr>
          <a:lstStyle/>
          <a:p>
            <a:r>
              <a:rPr lang="en-US" sz="1400" err="1">
                <a:solidFill>
                  <a:schemeClr val="bg1">
                    <a:lumMod val="10000"/>
                  </a:schemeClr>
                </a:solidFill>
              </a:rPr>
              <a:t>Vrede</a:t>
            </a:r>
            <a:endParaRPr lang="en-BE" sz="1400">
              <a:solidFill>
                <a:schemeClr val="bg1">
                  <a:lumMod val="10000"/>
                </a:schemeClr>
              </a:solidFill>
            </a:endParaRPr>
          </a:p>
        </p:txBody>
      </p:sp>
      <p:sp>
        <p:nvSpPr>
          <p:cNvPr id="22" name="TextBox 21">
            <a:extLst>
              <a:ext uri="{FF2B5EF4-FFF2-40B4-BE49-F238E27FC236}">
                <a16:creationId xmlns:a16="http://schemas.microsoft.com/office/drawing/2014/main" id="{0896E026-9DFE-8F53-ABC4-9867EEFE1332}"/>
              </a:ext>
            </a:extLst>
          </p:cNvPr>
          <p:cNvSpPr txBox="1"/>
          <p:nvPr/>
        </p:nvSpPr>
        <p:spPr>
          <a:xfrm>
            <a:off x="9470972" y="2012249"/>
            <a:ext cx="1439056" cy="307777"/>
          </a:xfrm>
          <a:prstGeom prst="rect">
            <a:avLst/>
          </a:prstGeom>
          <a:noFill/>
        </p:spPr>
        <p:txBody>
          <a:bodyPr wrap="square" rtlCol="0">
            <a:spAutoFit/>
          </a:bodyPr>
          <a:lstStyle/>
          <a:p>
            <a:r>
              <a:rPr lang="en-US" sz="1400">
                <a:solidFill>
                  <a:schemeClr val="bg1">
                    <a:lumMod val="10000"/>
                  </a:schemeClr>
                </a:solidFill>
              </a:rPr>
              <a:t>Comfort</a:t>
            </a:r>
            <a:endParaRPr lang="en-BE" sz="1400">
              <a:solidFill>
                <a:schemeClr val="bg1">
                  <a:lumMod val="10000"/>
                </a:schemeClr>
              </a:solidFill>
            </a:endParaRPr>
          </a:p>
        </p:txBody>
      </p:sp>
      <p:sp>
        <p:nvSpPr>
          <p:cNvPr id="23" name="TextBox 22">
            <a:extLst>
              <a:ext uri="{FF2B5EF4-FFF2-40B4-BE49-F238E27FC236}">
                <a16:creationId xmlns:a16="http://schemas.microsoft.com/office/drawing/2014/main" id="{B53ED6A4-B531-279F-B5C1-D48AB0E6B9B7}"/>
              </a:ext>
            </a:extLst>
          </p:cNvPr>
          <p:cNvSpPr txBox="1"/>
          <p:nvPr/>
        </p:nvSpPr>
        <p:spPr>
          <a:xfrm>
            <a:off x="8328909" y="5014169"/>
            <a:ext cx="2189189" cy="523220"/>
          </a:xfrm>
          <a:prstGeom prst="rect">
            <a:avLst/>
          </a:prstGeom>
          <a:noFill/>
        </p:spPr>
        <p:txBody>
          <a:bodyPr wrap="square" rtlCol="0">
            <a:spAutoFit/>
          </a:bodyPr>
          <a:lstStyle/>
          <a:p>
            <a:r>
              <a:rPr lang="en-US" sz="1400" err="1">
                <a:solidFill>
                  <a:schemeClr val="bg1">
                    <a:lumMod val="10000"/>
                  </a:schemeClr>
                </a:solidFill>
              </a:rPr>
              <a:t>Gebrek</a:t>
            </a:r>
            <a:r>
              <a:rPr lang="en-US" sz="1400">
                <a:solidFill>
                  <a:schemeClr val="bg1">
                    <a:lumMod val="10000"/>
                  </a:schemeClr>
                </a:solidFill>
              </a:rPr>
              <a:t> </a:t>
            </a:r>
            <a:r>
              <a:rPr lang="en-US" sz="1400" err="1">
                <a:solidFill>
                  <a:schemeClr val="bg1">
                    <a:lumMod val="10000"/>
                  </a:schemeClr>
                </a:solidFill>
              </a:rPr>
              <a:t>aan</a:t>
            </a:r>
            <a:r>
              <a:rPr lang="en-US" sz="1400">
                <a:solidFill>
                  <a:schemeClr val="bg1">
                    <a:lumMod val="10000"/>
                  </a:schemeClr>
                </a:solidFill>
              </a:rPr>
              <a:t> </a:t>
            </a:r>
            <a:r>
              <a:rPr lang="en-US" sz="1400" err="1">
                <a:solidFill>
                  <a:schemeClr val="bg1">
                    <a:lumMod val="10000"/>
                  </a:schemeClr>
                </a:solidFill>
              </a:rPr>
              <a:t>educatieve</a:t>
            </a:r>
            <a:r>
              <a:rPr lang="en-US" sz="1400">
                <a:solidFill>
                  <a:schemeClr val="bg1">
                    <a:lumMod val="10000"/>
                  </a:schemeClr>
                </a:solidFill>
              </a:rPr>
              <a:t> </a:t>
            </a:r>
            <a:r>
              <a:rPr lang="en-US" sz="1400" err="1">
                <a:solidFill>
                  <a:schemeClr val="bg1">
                    <a:lumMod val="10000"/>
                  </a:schemeClr>
                </a:solidFill>
              </a:rPr>
              <a:t>bronnen</a:t>
            </a:r>
            <a:endParaRPr lang="en-BE" sz="1400">
              <a:solidFill>
                <a:schemeClr val="bg1">
                  <a:lumMod val="10000"/>
                </a:schemeClr>
              </a:solidFill>
            </a:endParaRPr>
          </a:p>
        </p:txBody>
      </p:sp>
      <p:sp>
        <p:nvSpPr>
          <p:cNvPr id="24" name="TextBox 23">
            <a:extLst>
              <a:ext uri="{FF2B5EF4-FFF2-40B4-BE49-F238E27FC236}">
                <a16:creationId xmlns:a16="http://schemas.microsoft.com/office/drawing/2014/main" id="{9BB89554-483C-DC3E-9315-A2035AF9711D}"/>
              </a:ext>
            </a:extLst>
          </p:cNvPr>
          <p:cNvSpPr txBox="1"/>
          <p:nvPr/>
        </p:nvSpPr>
        <p:spPr>
          <a:xfrm>
            <a:off x="7063587" y="1948816"/>
            <a:ext cx="2259045" cy="307777"/>
          </a:xfrm>
          <a:prstGeom prst="rect">
            <a:avLst/>
          </a:prstGeom>
          <a:noFill/>
        </p:spPr>
        <p:txBody>
          <a:bodyPr wrap="square" rtlCol="0">
            <a:spAutoFit/>
          </a:bodyPr>
          <a:lstStyle/>
          <a:p>
            <a:r>
              <a:rPr lang="en-US" sz="1400" err="1">
                <a:solidFill>
                  <a:schemeClr val="bg1">
                    <a:lumMod val="10000"/>
                  </a:schemeClr>
                </a:solidFill>
              </a:rPr>
              <a:t>Leiderschapsontwikkeling</a:t>
            </a:r>
            <a:endParaRPr lang="en-BE" sz="1400">
              <a:solidFill>
                <a:schemeClr val="bg1">
                  <a:lumMod val="10000"/>
                </a:schemeClr>
              </a:solidFill>
            </a:endParaRPr>
          </a:p>
        </p:txBody>
      </p:sp>
      <p:sp>
        <p:nvSpPr>
          <p:cNvPr id="25" name="TextBox 24">
            <a:extLst>
              <a:ext uri="{FF2B5EF4-FFF2-40B4-BE49-F238E27FC236}">
                <a16:creationId xmlns:a16="http://schemas.microsoft.com/office/drawing/2014/main" id="{1ACD46D3-0820-F1B6-7622-F46429240CB0}"/>
              </a:ext>
            </a:extLst>
          </p:cNvPr>
          <p:cNvSpPr txBox="1"/>
          <p:nvPr/>
        </p:nvSpPr>
        <p:spPr>
          <a:xfrm>
            <a:off x="8376378" y="4374595"/>
            <a:ext cx="2189189" cy="523220"/>
          </a:xfrm>
          <a:prstGeom prst="rect">
            <a:avLst/>
          </a:prstGeom>
          <a:noFill/>
        </p:spPr>
        <p:txBody>
          <a:bodyPr wrap="square" rtlCol="0">
            <a:spAutoFit/>
          </a:bodyPr>
          <a:lstStyle/>
          <a:p>
            <a:r>
              <a:rPr lang="en-US" sz="1400" err="1">
                <a:solidFill>
                  <a:schemeClr val="bg1">
                    <a:lumMod val="10000"/>
                  </a:schemeClr>
                </a:solidFill>
              </a:rPr>
              <a:t>Onvoldoende</a:t>
            </a:r>
            <a:r>
              <a:rPr lang="en-US" sz="1400">
                <a:solidFill>
                  <a:schemeClr val="bg1">
                    <a:lumMod val="10000"/>
                  </a:schemeClr>
                </a:solidFill>
              </a:rPr>
              <a:t> </a:t>
            </a:r>
            <a:r>
              <a:rPr lang="en-US" sz="1400" err="1">
                <a:solidFill>
                  <a:schemeClr val="bg1">
                    <a:lumMod val="10000"/>
                  </a:schemeClr>
                </a:solidFill>
              </a:rPr>
              <a:t>bewustzijn</a:t>
            </a:r>
            <a:r>
              <a:rPr lang="en-US" sz="1400">
                <a:solidFill>
                  <a:schemeClr val="bg1">
                    <a:lumMod val="10000"/>
                  </a:schemeClr>
                </a:solidFill>
              </a:rPr>
              <a:t> in </a:t>
            </a:r>
            <a:r>
              <a:rPr lang="en-US" sz="1400" err="1">
                <a:solidFill>
                  <a:schemeClr val="bg1">
                    <a:lumMod val="10000"/>
                  </a:schemeClr>
                </a:solidFill>
              </a:rPr>
              <a:t>maatschappij</a:t>
            </a:r>
            <a:endParaRPr lang="en-BE" sz="1400">
              <a:solidFill>
                <a:schemeClr val="bg1">
                  <a:lumMod val="10000"/>
                </a:schemeClr>
              </a:solidFill>
            </a:endParaRPr>
          </a:p>
        </p:txBody>
      </p:sp>
      <p:sp>
        <p:nvSpPr>
          <p:cNvPr id="26" name="TextBox 25">
            <a:extLst>
              <a:ext uri="{FF2B5EF4-FFF2-40B4-BE49-F238E27FC236}">
                <a16:creationId xmlns:a16="http://schemas.microsoft.com/office/drawing/2014/main" id="{9ADB48CF-BC26-1EC4-144F-C912B81E424A}"/>
              </a:ext>
            </a:extLst>
          </p:cNvPr>
          <p:cNvSpPr txBox="1"/>
          <p:nvPr/>
        </p:nvSpPr>
        <p:spPr>
          <a:xfrm>
            <a:off x="6835171" y="2820974"/>
            <a:ext cx="2189189" cy="307777"/>
          </a:xfrm>
          <a:prstGeom prst="rect">
            <a:avLst/>
          </a:prstGeom>
          <a:noFill/>
        </p:spPr>
        <p:txBody>
          <a:bodyPr wrap="square" rtlCol="0">
            <a:spAutoFit/>
          </a:bodyPr>
          <a:lstStyle/>
          <a:p>
            <a:r>
              <a:rPr lang="en-US" sz="1400" err="1">
                <a:solidFill>
                  <a:schemeClr val="bg1">
                    <a:lumMod val="10000"/>
                  </a:schemeClr>
                </a:solidFill>
              </a:rPr>
              <a:t>Kennisverrijking</a:t>
            </a:r>
            <a:endParaRPr lang="en-BE" sz="1400">
              <a:solidFill>
                <a:schemeClr val="bg1">
                  <a:lumMod val="10000"/>
                </a:schemeClr>
              </a:solidFill>
            </a:endParaRPr>
          </a:p>
        </p:txBody>
      </p:sp>
      <p:sp>
        <p:nvSpPr>
          <p:cNvPr id="27" name="TextBox 26">
            <a:extLst>
              <a:ext uri="{FF2B5EF4-FFF2-40B4-BE49-F238E27FC236}">
                <a16:creationId xmlns:a16="http://schemas.microsoft.com/office/drawing/2014/main" id="{845FEE5B-199F-E704-0FEC-FF75B152141D}"/>
              </a:ext>
            </a:extLst>
          </p:cNvPr>
          <p:cNvSpPr txBox="1"/>
          <p:nvPr/>
        </p:nvSpPr>
        <p:spPr>
          <a:xfrm>
            <a:off x="7812530" y="2445464"/>
            <a:ext cx="2526780" cy="307777"/>
          </a:xfrm>
          <a:prstGeom prst="rect">
            <a:avLst/>
          </a:prstGeom>
          <a:noFill/>
        </p:spPr>
        <p:txBody>
          <a:bodyPr wrap="square" rtlCol="0">
            <a:spAutoFit/>
          </a:bodyPr>
          <a:lstStyle/>
          <a:p>
            <a:r>
              <a:rPr lang="en-US" sz="1400" err="1">
                <a:solidFill>
                  <a:schemeClr val="bg1">
                    <a:lumMod val="10000"/>
                  </a:schemeClr>
                </a:solidFill>
              </a:rPr>
              <a:t>Verbondheid</a:t>
            </a:r>
            <a:r>
              <a:rPr lang="en-US" sz="1400">
                <a:solidFill>
                  <a:schemeClr val="bg1">
                    <a:lumMod val="10000"/>
                  </a:schemeClr>
                </a:solidFill>
              </a:rPr>
              <a:t> met de </a:t>
            </a:r>
            <a:r>
              <a:rPr lang="en-US" sz="1400" err="1">
                <a:solidFill>
                  <a:schemeClr val="bg1">
                    <a:lumMod val="10000"/>
                  </a:schemeClr>
                </a:solidFill>
              </a:rPr>
              <a:t>natuur</a:t>
            </a:r>
            <a:endParaRPr lang="en-BE" sz="1400">
              <a:solidFill>
                <a:schemeClr val="bg1">
                  <a:lumMod val="10000"/>
                </a:schemeClr>
              </a:solidFill>
            </a:endParaRPr>
          </a:p>
        </p:txBody>
      </p:sp>
      <p:sp>
        <p:nvSpPr>
          <p:cNvPr id="28" name="TextBox 27">
            <a:extLst>
              <a:ext uri="{FF2B5EF4-FFF2-40B4-BE49-F238E27FC236}">
                <a16:creationId xmlns:a16="http://schemas.microsoft.com/office/drawing/2014/main" id="{43207476-E97D-269F-B134-CE464C6B442C}"/>
              </a:ext>
            </a:extLst>
          </p:cNvPr>
          <p:cNvSpPr txBox="1"/>
          <p:nvPr/>
        </p:nvSpPr>
        <p:spPr>
          <a:xfrm>
            <a:off x="1239528" y="1155067"/>
            <a:ext cx="1975862" cy="307777"/>
          </a:xfrm>
          <a:prstGeom prst="rect">
            <a:avLst/>
          </a:prstGeom>
          <a:noFill/>
        </p:spPr>
        <p:txBody>
          <a:bodyPr wrap="square" rtlCol="0">
            <a:spAutoFit/>
          </a:bodyPr>
          <a:lstStyle/>
          <a:p>
            <a:r>
              <a:rPr lang="en-US" sz="1400" err="1">
                <a:solidFill>
                  <a:schemeClr val="bg1">
                    <a:lumMod val="10000"/>
                  </a:schemeClr>
                </a:solidFill>
              </a:rPr>
              <a:t>Educatieve</a:t>
            </a:r>
            <a:r>
              <a:rPr lang="en-US" sz="1400">
                <a:solidFill>
                  <a:schemeClr val="bg1">
                    <a:lumMod val="10000"/>
                  </a:schemeClr>
                </a:solidFill>
              </a:rPr>
              <a:t> </a:t>
            </a:r>
            <a:r>
              <a:rPr lang="en-US" sz="1400" err="1">
                <a:solidFill>
                  <a:schemeClr val="bg1">
                    <a:lumMod val="10000"/>
                  </a:schemeClr>
                </a:solidFill>
              </a:rPr>
              <a:t>waarden</a:t>
            </a:r>
            <a:endParaRPr lang="en-BE" sz="1400">
              <a:solidFill>
                <a:schemeClr val="bg1">
                  <a:lumMod val="10000"/>
                </a:schemeClr>
              </a:solidFill>
            </a:endParaRPr>
          </a:p>
        </p:txBody>
      </p:sp>
      <p:sp>
        <p:nvSpPr>
          <p:cNvPr id="29" name="TextBox 28">
            <a:extLst>
              <a:ext uri="{FF2B5EF4-FFF2-40B4-BE49-F238E27FC236}">
                <a16:creationId xmlns:a16="http://schemas.microsoft.com/office/drawing/2014/main" id="{F8B29BDB-243F-9CD9-9402-B8903987062C}"/>
              </a:ext>
            </a:extLst>
          </p:cNvPr>
          <p:cNvSpPr txBox="1"/>
          <p:nvPr/>
        </p:nvSpPr>
        <p:spPr>
          <a:xfrm>
            <a:off x="2848190" y="1762473"/>
            <a:ext cx="1975862" cy="307777"/>
          </a:xfrm>
          <a:prstGeom prst="rect">
            <a:avLst/>
          </a:prstGeom>
          <a:noFill/>
        </p:spPr>
        <p:txBody>
          <a:bodyPr wrap="square" rtlCol="0">
            <a:spAutoFit/>
          </a:bodyPr>
          <a:lstStyle/>
          <a:p>
            <a:r>
              <a:rPr lang="en-US" sz="1400" err="1">
                <a:solidFill>
                  <a:schemeClr val="bg1">
                    <a:lumMod val="10000"/>
                  </a:schemeClr>
                </a:solidFill>
              </a:rPr>
              <a:t>Bewustzijnsvergroting</a:t>
            </a:r>
            <a:endParaRPr lang="en-BE" sz="1400">
              <a:solidFill>
                <a:schemeClr val="bg1">
                  <a:lumMod val="10000"/>
                </a:schemeClr>
              </a:solidFill>
            </a:endParaRPr>
          </a:p>
        </p:txBody>
      </p:sp>
      <p:sp>
        <p:nvSpPr>
          <p:cNvPr id="30" name="TextBox 29">
            <a:extLst>
              <a:ext uri="{FF2B5EF4-FFF2-40B4-BE49-F238E27FC236}">
                <a16:creationId xmlns:a16="http://schemas.microsoft.com/office/drawing/2014/main" id="{84DB76A5-736A-A1E6-8222-410F9AF4606F}"/>
              </a:ext>
            </a:extLst>
          </p:cNvPr>
          <p:cNvSpPr txBox="1"/>
          <p:nvPr/>
        </p:nvSpPr>
        <p:spPr>
          <a:xfrm>
            <a:off x="1881437" y="2173544"/>
            <a:ext cx="1975862" cy="307777"/>
          </a:xfrm>
          <a:prstGeom prst="rect">
            <a:avLst/>
          </a:prstGeom>
          <a:noFill/>
        </p:spPr>
        <p:txBody>
          <a:bodyPr wrap="square" rtlCol="0">
            <a:spAutoFit/>
          </a:bodyPr>
          <a:lstStyle/>
          <a:p>
            <a:r>
              <a:rPr lang="en-US" sz="1400" err="1">
                <a:solidFill>
                  <a:schemeClr val="bg1">
                    <a:lumMod val="10000"/>
                  </a:schemeClr>
                </a:solidFill>
              </a:rPr>
              <a:t>Interactief</a:t>
            </a:r>
            <a:r>
              <a:rPr lang="en-US" sz="1400">
                <a:solidFill>
                  <a:schemeClr val="bg1">
                    <a:lumMod val="10000"/>
                  </a:schemeClr>
                </a:solidFill>
              </a:rPr>
              <a:t> </a:t>
            </a:r>
            <a:r>
              <a:rPr lang="en-US" sz="1400" err="1">
                <a:solidFill>
                  <a:schemeClr val="bg1">
                    <a:lumMod val="10000"/>
                  </a:schemeClr>
                </a:solidFill>
              </a:rPr>
              <a:t>leren</a:t>
            </a:r>
            <a:endParaRPr lang="en-BE" sz="1400">
              <a:solidFill>
                <a:schemeClr val="bg1">
                  <a:lumMod val="10000"/>
                </a:schemeClr>
              </a:solidFill>
            </a:endParaRPr>
          </a:p>
        </p:txBody>
      </p:sp>
      <p:sp>
        <p:nvSpPr>
          <p:cNvPr id="31" name="TextBox 30">
            <a:extLst>
              <a:ext uri="{FF2B5EF4-FFF2-40B4-BE49-F238E27FC236}">
                <a16:creationId xmlns:a16="http://schemas.microsoft.com/office/drawing/2014/main" id="{3F5AA3AA-7D45-32AE-C295-9C32A5160218}"/>
              </a:ext>
            </a:extLst>
          </p:cNvPr>
          <p:cNvSpPr txBox="1"/>
          <p:nvPr/>
        </p:nvSpPr>
        <p:spPr>
          <a:xfrm>
            <a:off x="3258376" y="2753241"/>
            <a:ext cx="1975862" cy="307777"/>
          </a:xfrm>
          <a:prstGeom prst="rect">
            <a:avLst/>
          </a:prstGeom>
          <a:noFill/>
        </p:spPr>
        <p:txBody>
          <a:bodyPr wrap="square" rtlCol="0">
            <a:spAutoFit/>
          </a:bodyPr>
          <a:lstStyle/>
          <a:p>
            <a:r>
              <a:rPr lang="en-US" sz="1400">
                <a:solidFill>
                  <a:schemeClr val="bg1">
                    <a:lumMod val="10000"/>
                  </a:schemeClr>
                </a:solidFill>
              </a:rPr>
              <a:t>Empowerment</a:t>
            </a:r>
            <a:endParaRPr lang="en-BE" sz="1400" err="1">
              <a:solidFill>
                <a:schemeClr val="bg1">
                  <a:lumMod val="10000"/>
                </a:schemeClr>
              </a:solidFill>
            </a:endParaRPr>
          </a:p>
        </p:txBody>
      </p:sp>
      <p:sp>
        <p:nvSpPr>
          <p:cNvPr id="32" name="TextBox 31">
            <a:extLst>
              <a:ext uri="{FF2B5EF4-FFF2-40B4-BE49-F238E27FC236}">
                <a16:creationId xmlns:a16="http://schemas.microsoft.com/office/drawing/2014/main" id="{E52E6A6F-986E-2DAC-070A-1ACE54F0E7C9}"/>
              </a:ext>
            </a:extLst>
          </p:cNvPr>
          <p:cNvSpPr txBox="1"/>
          <p:nvPr/>
        </p:nvSpPr>
        <p:spPr>
          <a:xfrm>
            <a:off x="3423437" y="1222627"/>
            <a:ext cx="1975862" cy="307777"/>
          </a:xfrm>
          <a:prstGeom prst="rect">
            <a:avLst/>
          </a:prstGeom>
          <a:noFill/>
        </p:spPr>
        <p:txBody>
          <a:bodyPr wrap="square" rtlCol="0">
            <a:spAutoFit/>
          </a:bodyPr>
          <a:lstStyle/>
          <a:p>
            <a:r>
              <a:rPr lang="en-US" sz="1400" err="1">
                <a:solidFill>
                  <a:schemeClr val="bg1">
                    <a:lumMod val="10000"/>
                  </a:schemeClr>
                </a:solidFill>
              </a:rPr>
              <a:t>Strategisch</a:t>
            </a:r>
            <a:r>
              <a:rPr lang="en-US" sz="1400">
                <a:solidFill>
                  <a:schemeClr val="bg1">
                    <a:lumMod val="10000"/>
                  </a:schemeClr>
                </a:solidFill>
              </a:rPr>
              <a:t> </a:t>
            </a:r>
            <a:r>
              <a:rPr lang="en-US" sz="1400" err="1">
                <a:solidFill>
                  <a:schemeClr val="bg1">
                    <a:lumMod val="10000"/>
                  </a:schemeClr>
                </a:solidFill>
              </a:rPr>
              <a:t>denken</a:t>
            </a:r>
            <a:endParaRPr lang="en-BE" sz="1400">
              <a:solidFill>
                <a:schemeClr val="bg1">
                  <a:lumMod val="10000"/>
                </a:schemeClr>
              </a:solidFill>
            </a:endParaRPr>
          </a:p>
        </p:txBody>
      </p:sp>
      <p:sp>
        <p:nvSpPr>
          <p:cNvPr id="2" name="Tekstvak 1">
            <a:extLst>
              <a:ext uri="{FF2B5EF4-FFF2-40B4-BE49-F238E27FC236}">
                <a16:creationId xmlns:a16="http://schemas.microsoft.com/office/drawing/2014/main" id="{F79C7A87-7F69-9129-78C9-FB244D80EBDE}"/>
              </a:ext>
            </a:extLst>
          </p:cNvPr>
          <p:cNvSpPr txBox="1"/>
          <p:nvPr/>
        </p:nvSpPr>
        <p:spPr>
          <a:xfrm>
            <a:off x="2293212" y="4197653"/>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a:t>Rond hun bewustzijn handelen</a:t>
            </a:r>
          </a:p>
        </p:txBody>
      </p:sp>
      <p:sp>
        <p:nvSpPr>
          <p:cNvPr id="3" name="Tekstvak 2">
            <a:extLst>
              <a:ext uri="{FF2B5EF4-FFF2-40B4-BE49-F238E27FC236}">
                <a16:creationId xmlns:a16="http://schemas.microsoft.com/office/drawing/2014/main" id="{ED348A43-945B-6B79-CBB2-0DA28D91F957}"/>
              </a:ext>
            </a:extLst>
          </p:cNvPr>
          <p:cNvSpPr txBox="1"/>
          <p:nvPr/>
        </p:nvSpPr>
        <p:spPr>
          <a:xfrm>
            <a:off x="1115785" y="513360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solidFill>
                  <a:schemeClr val="bg1">
                    <a:lumMod val="10000"/>
                  </a:schemeClr>
                </a:solidFill>
              </a:rPr>
              <a:t>Gebrek</a:t>
            </a:r>
            <a:r>
              <a:rPr lang="en-US">
                <a:solidFill>
                  <a:schemeClr val="bg1">
                    <a:lumMod val="10000"/>
                  </a:schemeClr>
                </a:solidFill>
              </a:rPr>
              <a:t> </a:t>
            </a:r>
            <a:r>
              <a:rPr lang="en-US" err="1">
                <a:solidFill>
                  <a:schemeClr val="bg1">
                    <a:lumMod val="10000"/>
                  </a:schemeClr>
                </a:solidFill>
              </a:rPr>
              <a:t>aan</a:t>
            </a:r>
            <a:r>
              <a:rPr lang="en-US">
                <a:solidFill>
                  <a:schemeClr val="bg1">
                    <a:lumMod val="10000"/>
                  </a:schemeClr>
                </a:solidFill>
              </a:rPr>
              <a:t> </a:t>
            </a:r>
            <a:r>
              <a:rPr lang="en-US" err="1">
                <a:solidFill>
                  <a:schemeClr val="bg1">
                    <a:lumMod val="10000"/>
                  </a:schemeClr>
                </a:solidFill>
              </a:rPr>
              <a:t>educatieve</a:t>
            </a:r>
            <a:r>
              <a:rPr lang="en-US">
                <a:solidFill>
                  <a:schemeClr val="bg1">
                    <a:lumMod val="10000"/>
                  </a:schemeClr>
                </a:solidFill>
              </a:rPr>
              <a:t> </a:t>
            </a:r>
            <a:r>
              <a:rPr lang="en-US" err="1">
                <a:solidFill>
                  <a:schemeClr val="bg1">
                    <a:lumMod val="10000"/>
                  </a:schemeClr>
                </a:solidFill>
              </a:rPr>
              <a:t>bronnen</a:t>
            </a:r>
            <a:r>
              <a:rPr lang="en-US">
                <a:solidFill>
                  <a:schemeClr val="bg1">
                    <a:lumMod val="10000"/>
                  </a:schemeClr>
                </a:solidFill>
              </a:rPr>
              <a:t> </a:t>
            </a:r>
            <a:r>
              <a:rPr lang="en-US" err="1">
                <a:solidFill>
                  <a:schemeClr val="bg1">
                    <a:lumMod val="10000"/>
                  </a:schemeClr>
                </a:solidFill>
              </a:rPr>
              <a:t>wegwerken</a:t>
            </a:r>
          </a:p>
        </p:txBody>
      </p:sp>
      <p:sp>
        <p:nvSpPr>
          <p:cNvPr id="5" name="Tekstvak 4">
            <a:extLst>
              <a:ext uri="{FF2B5EF4-FFF2-40B4-BE49-F238E27FC236}">
                <a16:creationId xmlns:a16="http://schemas.microsoft.com/office/drawing/2014/main" id="{8CE018E3-47FB-501F-DDC5-641583E68EF3}"/>
              </a:ext>
            </a:extLst>
          </p:cNvPr>
          <p:cNvSpPr txBox="1"/>
          <p:nvPr/>
        </p:nvSpPr>
        <p:spPr>
          <a:xfrm>
            <a:off x="284512" y="2362694"/>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nl-NL"/>
              <a:t>Bordspel</a:t>
            </a:r>
          </a:p>
        </p:txBody>
      </p:sp>
      <p:sp>
        <p:nvSpPr>
          <p:cNvPr id="6" name="Tekstvak 5">
            <a:extLst>
              <a:ext uri="{FF2B5EF4-FFF2-40B4-BE49-F238E27FC236}">
                <a16:creationId xmlns:a16="http://schemas.microsoft.com/office/drawing/2014/main" id="{780D2016-4055-5A36-94A3-E22EC1D53BB0}"/>
              </a:ext>
            </a:extLst>
          </p:cNvPr>
          <p:cNvSpPr txBox="1"/>
          <p:nvPr/>
        </p:nvSpPr>
        <p:spPr>
          <a:xfrm>
            <a:off x="371103" y="3908960"/>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nl-NL"/>
              <a:t>Handleiding</a:t>
            </a:r>
          </a:p>
        </p:txBody>
      </p:sp>
    </p:spTree>
    <p:extLst>
      <p:ext uri="{BB962C8B-B14F-4D97-AF65-F5344CB8AC3E}">
        <p14:creationId xmlns:p14="http://schemas.microsoft.com/office/powerpoint/2010/main" val="22143053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616400" y="1873133"/>
            <a:ext cx="4429600" cy="763600"/>
          </a:xfrm>
        </p:spPr>
        <p:txBody>
          <a:bodyPr wrap="square" anchor="ctr">
            <a:normAutofit/>
          </a:bodyPr>
          <a:lstStyle/>
          <a:p>
            <a:r>
              <a:rPr lang="nl-BE"/>
              <a:t>Voorstelling business-idee</a:t>
            </a:r>
          </a:p>
        </p:txBody>
      </p:sp>
      <p:sp>
        <p:nvSpPr>
          <p:cNvPr id="8" name="Tijdelijke aanduiding voor inhoud 7"/>
          <p:cNvSpPr>
            <a:spLocks noGrp="1"/>
          </p:cNvSpPr>
          <p:nvPr>
            <p:ph type="body" idx="1"/>
          </p:nvPr>
        </p:nvSpPr>
        <p:spPr>
          <a:xfrm>
            <a:off x="1616400" y="2816400"/>
            <a:ext cx="4429600" cy="2226800"/>
          </a:xfrm>
        </p:spPr>
        <p:txBody>
          <a:bodyPr wrap="square" anchor="t">
            <a:normAutofit fontScale="85000" lnSpcReduction="10000"/>
          </a:bodyPr>
          <a:lstStyle/>
          <a:p>
            <a:pPr marL="0" indent="0">
              <a:lnSpc>
                <a:spcPct val="150000"/>
              </a:lnSpc>
              <a:spcAft>
                <a:spcPts val="600"/>
              </a:spcAft>
              <a:buNone/>
            </a:pPr>
            <a:r>
              <a:rPr lang="nl-BE" sz="1400"/>
              <a:t>Voor kinderen tussen 12 en 15 jaar oud die meer willen leren over de SDG’s en duurzaamheid, biedt Earthly Ambassadors een bordspel aan dat op een leuke manier de kinderen kennis wil laten maken met de SDG’s, en in tegensteling tot Hasbro leer je meer bij met onze spelletjes en wordt je klaar gestoomd voor een wereld waarin duurzaamheid van groot belang is en enkel maar groeit.</a:t>
            </a:r>
          </a:p>
        </p:txBody>
      </p:sp>
      <p:sp>
        <p:nvSpPr>
          <p:cNvPr id="3" name="Tijdelijke aanduiding voor dianummer 2"/>
          <p:cNvSpPr>
            <a:spLocks noGrp="1"/>
          </p:cNvSpPr>
          <p:nvPr>
            <p:ph type="sldNum" sz="quarter" idx="4294967295"/>
          </p:nvPr>
        </p:nvSpPr>
        <p:spPr/>
        <p:txBody>
          <a:bodyPr/>
          <a:lstStyle/>
          <a:p>
            <a:pPr>
              <a:spcAft>
                <a:spcPts val="600"/>
              </a:spcAft>
            </a:pPr>
            <a:endParaRPr lang="nl-BE"/>
          </a:p>
        </p:txBody>
      </p:sp>
    </p:spTree>
    <p:extLst>
      <p:ext uri="{BB962C8B-B14F-4D97-AF65-F5344CB8AC3E}">
        <p14:creationId xmlns:p14="http://schemas.microsoft.com/office/powerpoint/2010/main" val="10109161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6</a:t>
            </a:r>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19</a:t>
            </a:fld>
            <a:endParaRPr lang="nl-BE"/>
          </a:p>
        </p:txBody>
      </p:sp>
      <p:sp>
        <p:nvSpPr>
          <p:cNvPr id="2" name="Subtitle 3">
            <a:extLst>
              <a:ext uri="{FF2B5EF4-FFF2-40B4-BE49-F238E27FC236}">
                <a16:creationId xmlns:a16="http://schemas.microsoft.com/office/drawing/2014/main" id="{1FD3CD0D-23C1-AF0C-F5AE-D0B7CD6ED122}"/>
              </a:ext>
            </a:extLst>
          </p:cNvPr>
          <p:cNvSpPr txBox="1">
            <a:spLocks noGrp="1"/>
          </p:cNvSpPr>
          <p:nvPr>
            <p:ph type="subTitle" idx="2"/>
          </p:nvPr>
        </p:nvSpPr>
        <p:spPr>
          <a:xfrm>
            <a:off x="4192134" y="4753429"/>
            <a:ext cx="3807732" cy="966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err="1"/>
              <a:t>Spelconcept</a:t>
            </a:r>
            <a:endParaRPr lang="en-US" sz="4400" b="1"/>
          </a:p>
        </p:txBody>
      </p:sp>
    </p:spTree>
    <p:extLst>
      <p:ext uri="{BB962C8B-B14F-4D97-AF65-F5344CB8AC3E}">
        <p14:creationId xmlns:p14="http://schemas.microsoft.com/office/powerpoint/2010/main" val="619528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616400" y="1873133"/>
            <a:ext cx="4429600" cy="763600"/>
          </a:xfrm>
        </p:spPr>
        <p:txBody>
          <a:bodyPr wrap="square" anchor="ctr">
            <a:normAutofit/>
          </a:bodyPr>
          <a:lstStyle/>
          <a:p>
            <a:r>
              <a:rPr lang="nl-BE"/>
              <a:t>Uitwerking door:</a:t>
            </a:r>
          </a:p>
        </p:txBody>
      </p:sp>
      <p:sp>
        <p:nvSpPr>
          <p:cNvPr id="3" name="Tijdelijke aanduiding voor inhoud 2"/>
          <p:cNvSpPr>
            <a:spLocks noGrp="1"/>
          </p:cNvSpPr>
          <p:nvPr>
            <p:ph type="body" idx="1"/>
          </p:nvPr>
        </p:nvSpPr>
        <p:spPr>
          <a:xfrm>
            <a:off x="1616400" y="2816400"/>
            <a:ext cx="4429600" cy="2226800"/>
          </a:xfrm>
        </p:spPr>
        <p:txBody>
          <a:bodyPr vert="horz" wrap="square" lIns="91440" tIns="45720" rIns="91440" bIns="45720" rtlCol="0" anchor="t">
            <a:normAutofit/>
          </a:bodyPr>
          <a:lstStyle/>
          <a:p>
            <a:pPr>
              <a:lnSpc>
                <a:spcPct val="105000"/>
              </a:lnSpc>
              <a:spcAft>
                <a:spcPts val="600"/>
              </a:spcAft>
            </a:pPr>
            <a:r>
              <a:rPr lang="nl-BE" sz="1400"/>
              <a:t>Siebe Gios </a:t>
            </a:r>
            <a:r>
              <a:rPr lang="nl-BE" sz="1400">
                <a:hlinkClick r:id="rId3"/>
              </a:rPr>
              <a:t>r0929434@student.thomasmore.be</a:t>
            </a:r>
            <a:endParaRPr lang="nl-NL" sz="1400"/>
          </a:p>
          <a:p>
            <a:pPr>
              <a:lnSpc>
                <a:spcPct val="105000"/>
              </a:lnSpc>
              <a:spcAft>
                <a:spcPts val="600"/>
              </a:spcAft>
            </a:pPr>
            <a:r>
              <a:rPr lang="nl-BE" sz="1400" err="1"/>
              <a:t>Xandro</a:t>
            </a:r>
            <a:r>
              <a:rPr lang="nl-BE" sz="1400"/>
              <a:t> Van de Voorde </a:t>
            </a:r>
            <a:r>
              <a:rPr lang="nl-BE" sz="1400">
                <a:hlinkClick r:id="rId4"/>
              </a:rPr>
              <a:t>r0931774@student.thomasmore.be</a:t>
            </a:r>
            <a:endParaRPr lang="nl-BE" sz="1400"/>
          </a:p>
          <a:p>
            <a:pPr>
              <a:lnSpc>
                <a:spcPct val="105000"/>
              </a:lnSpc>
              <a:spcAft>
                <a:spcPts val="600"/>
              </a:spcAft>
            </a:pPr>
            <a:r>
              <a:rPr lang="nl-BE" sz="1400"/>
              <a:t>Thijs Lintermans </a:t>
            </a:r>
            <a:r>
              <a:rPr lang="nl-BE" sz="1400">
                <a:hlinkClick r:id="rId5"/>
              </a:rPr>
              <a:t>r0938843@student.thomasmore.be</a:t>
            </a:r>
            <a:endParaRPr lang="nl-BE" sz="1400"/>
          </a:p>
          <a:p>
            <a:pPr>
              <a:lnSpc>
                <a:spcPct val="105000"/>
              </a:lnSpc>
              <a:spcAft>
                <a:spcPts val="600"/>
              </a:spcAft>
            </a:pPr>
            <a:r>
              <a:rPr lang="nl-BE" sz="1400"/>
              <a:t>Wout Jacobs </a:t>
            </a:r>
            <a:r>
              <a:rPr lang="nl-BE" sz="1400">
                <a:hlinkClick r:id="rId6"/>
              </a:rPr>
              <a:t>r0930151@student.thomasmore.be</a:t>
            </a:r>
            <a:r>
              <a:rPr lang="nl-BE" sz="1400"/>
              <a:t> </a:t>
            </a:r>
          </a:p>
          <a:p>
            <a:pPr>
              <a:lnSpc>
                <a:spcPct val="105000"/>
              </a:lnSpc>
              <a:spcAft>
                <a:spcPts val="600"/>
              </a:spcAft>
            </a:pPr>
            <a:endParaRPr lang="nl-BE" sz="1400"/>
          </a:p>
        </p:txBody>
      </p:sp>
      <p:sp>
        <p:nvSpPr>
          <p:cNvPr id="4" name="Tijdelijke aanduiding voor dianummer 3"/>
          <p:cNvSpPr>
            <a:spLocks noGrp="1"/>
          </p:cNvSpPr>
          <p:nvPr>
            <p:ph type="sldNum" sz="quarter" idx="4294967295"/>
          </p:nvPr>
        </p:nvSpPr>
        <p:spPr/>
        <p:txBody>
          <a:bodyPr/>
          <a:lstStyle/>
          <a:p>
            <a:pPr>
              <a:spcAft>
                <a:spcPts val="600"/>
              </a:spcAft>
            </a:pPr>
            <a:endParaRPr lang="nl-BE"/>
          </a:p>
        </p:txBody>
      </p:sp>
    </p:spTree>
    <p:extLst>
      <p:ext uri="{BB962C8B-B14F-4D97-AF65-F5344CB8AC3E}">
        <p14:creationId xmlns:p14="http://schemas.microsoft.com/office/powerpoint/2010/main" val="2444434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35487BA-ACEB-4F77-03A4-8F4C55D96CC9}"/>
              </a:ext>
            </a:extLst>
          </p:cNvPr>
          <p:cNvSpPr>
            <a:spLocks noGrp="1"/>
          </p:cNvSpPr>
          <p:nvPr>
            <p:ph type="sldNum" sz="quarter" idx="4294967295"/>
          </p:nvPr>
        </p:nvSpPr>
        <p:spPr/>
        <p:txBody>
          <a:bodyPr/>
          <a:lstStyle/>
          <a:p>
            <a:pPr>
              <a:spcAft>
                <a:spcPts val="600"/>
              </a:spcAft>
            </a:pPr>
            <a:endParaRPr lang="LID4096"/>
          </a:p>
        </p:txBody>
      </p:sp>
      <p:sp>
        <p:nvSpPr>
          <p:cNvPr id="5" name="Titel 2">
            <a:extLst>
              <a:ext uri="{FF2B5EF4-FFF2-40B4-BE49-F238E27FC236}">
                <a16:creationId xmlns:a16="http://schemas.microsoft.com/office/drawing/2014/main" id="{745546CE-B7EC-380B-7BF5-1922293FB815}"/>
              </a:ext>
            </a:extLst>
          </p:cNvPr>
          <p:cNvSpPr>
            <a:spLocks noGrp="1"/>
          </p:cNvSpPr>
          <p:nvPr>
            <p:ph type="title"/>
          </p:nvPr>
        </p:nvSpPr>
        <p:spPr>
          <a:xfrm>
            <a:off x="960438" y="593725"/>
            <a:ext cx="10271125" cy="763588"/>
          </a:xfrm>
        </p:spPr>
        <p:txBody>
          <a:bodyPr/>
          <a:lstStyle/>
          <a:p>
            <a:r>
              <a:rPr lang="nl-BE"/>
              <a:t>Gedetailleerd spelconcept</a:t>
            </a:r>
          </a:p>
        </p:txBody>
      </p:sp>
      <p:sp>
        <p:nvSpPr>
          <p:cNvPr id="6" name="Tijdelijke aanduiding voor inhoud 3">
            <a:extLst>
              <a:ext uri="{FF2B5EF4-FFF2-40B4-BE49-F238E27FC236}">
                <a16:creationId xmlns:a16="http://schemas.microsoft.com/office/drawing/2014/main" id="{0F176061-974C-595B-9AA9-0C23816DAAC6}"/>
              </a:ext>
            </a:extLst>
          </p:cNvPr>
          <p:cNvSpPr txBox="1">
            <a:spLocks/>
          </p:cNvSpPr>
          <p:nvPr/>
        </p:nvSpPr>
        <p:spPr>
          <a:xfrm>
            <a:off x="838200" y="1912937"/>
            <a:ext cx="10515600"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609585" marR="0" lvl="0" indent="-389457" algn="l" rtl="0" eaLnBrk="1" hangingPunct="1">
              <a:lnSpc>
                <a:spcPct val="100000"/>
              </a:lnSpc>
              <a:spcBef>
                <a:spcPts val="0"/>
              </a:spcBef>
              <a:spcAft>
                <a:spcPts val="0"/>
              </a:spcAft>
              <a:buClr>
                <a:srgbClr val="434343"/>
              </a:buClr>
              <a:buSzPts val="1000"/>
              <a:buFont typeface="Open Sans"/>
              <a:buAutoNum type="arabicPeriod"/>
              <a:defRPr sz="1333" b="0" i="0" u="none" strike="noStrike" cap="none">
                <a:solidFill>
                  <a:schemeClr val="dk1"/>
                </a:solidFill>
                <a:latin typeface="Open Sans"/>
                <a:ea typeface="Open Sans"/>
                <a:cs typeface="Open Sans"/>
                <a:sym typeface="Open Sans"/>
              </a:defRPr>
            </a:lvl1pPr>
            <a:lvl2pPr marL="1219170" marR="0" lvl="1" indent="-389457" algn="l" rtl="0" eaLnBrk="1" hangingPunct="1">
              <a:lnSpc>
                <a:spcPct val="115000"/>
              </a:lnSpc>
              <a:spcBef>
                <a:spcPts val="0"/>
              </a:spcBef>
              <a:spcAft>
                <a:spcPts val="0"/>
              </a:spcAft>
              <a:buClr>
                <a:srgbClr val="434343"/>
              </a:buClr>
              <a:buSzPts val="1000"/>
              <a:buFont typeface="Roboto Condensed Light"/>
              <a:buAutoNum type="alphaLcPeriod"/>
              <a:defRPr sz="1333" b="0" i="0" u="none" strike="noStrike" cap="none">
                <a:solidFill>
                  <a:schemeClr val="dk1"/>
                </a:solidFill>
                <a:latin typeface="Open Sans"/>
                <a:ea typeface="Open Sans"/>
                <a:cs typeface="Open Sans"/>
                <a:sym typeface="Open Sans"/>
              </a:defRPr>
            </a:lvl2pPr>
            <a:lvl3pPr marL="1828754" marR="0" lvl="2" indent="-389457" algn="l" rtl="0" eaLnBrk="1" hangingPunct="1">
              <a:lnSpc>
                <a:spcPct val="115000"/>
              </a:lnSpc>
              <a:spcBef>
                <a:spcPts val="0"/>
              </a:spcBef>
              <a:spcAft>
                <a:spcPts val="0"/>
              </a:spcAft>
              <a:buClr>
                <a:srgbClr val="434343"/>
              </a:buClr>
              <a:buSzPts val="1000"/>
              <a:buFont typeface="Roboto Condensed Light"/>
              <a:buAutoNum type="romanLcPeriod"/>
              <a:defRPr sz="1333" b="0" i="0" u="none" strike="noStrike" cap="none">
                <a:solidFill>
                  <a:schemeClr val="dk1"/>
                </a:solidFill>
                <a:latin typeface="Open Sans"/>
                <a:ea typeface="Open Sans"/>
                <a:cs typeface="Open Sans"/>
                <a:sym typeface="Open Sans"/>
              </a:defRPr>
            </a:lvl3pPr>
            <a:lvl4pPr marL="2438339" marR="0" lvl="3" indent="-389457" algn="l" rtl="0" eaLnBrk="1" hangingPunct="1">
              <a:lnSpc>
                <a:spcPct val="115000"/>
              </a:lnSpc>
              <a:spcBef>
                <a:spcPts val="0"/>
              </a:spcBef>
              <a:spcAft>
                <a:spcPts val="0"/>
              </a:spcAft>
              <a:buClr>
                <a:srgbClr val="434343"/>
              </a:buClr>
              <a:buSzPts val="1000"/>
              <a:buFont typeface="Roboto Condensed Light"/>
              <a:buAutoNum type="arabicPeriod"/>
              <a:defRPr sz="1333" b="0" i="0" u="none" strike="noStrike" cap="none">
                <a:solidFill>
                  <a:schemeClr val="dk1"/>
                </a:solidFill>
                <a:latin typeface="Open Sans"/>
                <a:ea typeface="Open Sans"/>
                <a:cs typeface="Open Sans"/>
                <a:sym typeface="Open Sans"/>
              </a:defRPr>
            </a:lvl4pPr>
            <a:lvl5pPr marL="3047924" marR="0" lvl="4" indent="-389457" algn="l" rtl="0" eaLnBrk="1" hangingPunct="1">
              <a:lnSpc>
                <a:spcPct val="115000"/>
              </a:lnSpc>
              <a:spcBef>
                <a:spcPts val="0"/>
              </a:spcBef>
              <a:spcAft>
                <a:spcPts val="0"/>
              </a:spcAft>
              <a:buClr>
                <a:srgbClr val="434343"/>
              </a:buClr>
              <a:buSzPts val="1000"/>
              <a:buFont typeface="Roboto Condensed Light"/>
              <a:buAutoNum type="alphaLcPeriod"/>
              <a:defRPr sz="1333" b="0" i="0" u="none" strike="noStrike" cap="none">
                <a:solidFill>
                  <a:schemeClr val="dk1"/>
                </a:solidFill>
                <a:latin typeface="Open Sans"/>
                <a:ea typeface="Open Sans"/>
                <a:cs typeface="Open Sans"/>
                <a:sym typeface="Open Sans"/>
              </a:defRPr>
            </a:lvl5pPr>
            <a:lvl6pPr marL="3657509" marR="0" lvl="5" indent="-389457" algn="l" rtl="0" eaLnBrk="1" hangingPunct="1">
              <a:lnSpc>
                <a:spcPct val="115000"/>
              </a:lnSpc>
              <a:spcBef>
                <a:spcPts val="0"/>
              </a:spcBef>
              <a:spcAft>
                <a:spcPts val="0"/>
              </a:spcAft>
              <a:buClr>
                <a:srgbClr val="434343"/>
              </a:buClr>
              <a:buSzPts val="1000"/>
              <a:buFont typeface="Roboto Condensed Light"/>
              <a:buAutoNum type="romanLcPeriod"/>
              <a:defRPr sz="1333" b="0" i="0" u="none" strike="noStrike" cap="none">
                <a:solidFill>
                  <a:schemeClr val="dk1"/>
                </a:solidFill>
                <a:latin typeface="Open Sans"/>
                <a:ea typeface="Open Sans"/>
                <a:cs typeface="Open Sans"/>
                <a:sym typeface="Open Sans"/>
              </a:defRPr>
            </a:lvl6pPr>
            <a:lvl7pPr marL="4267093" marR="0" lvl="6" indent="-389457" algn="l" rtl="0" eaLnBrk="1" hangingPunct="1">
              <a:lnSpc>
                <a:spcPct val="115000"/>
              </a:lnSpc>
              <a:spcBef>
                <a:spcPts val="0"/>
              </a:spcBef>
              <a:spcAft>
                <a:spcPts val="0"/>
              </a:spcAft>
              <a:buClr>
                <a:srgbClr val="434343"/>
              </a:buClr>
              <a:buSzPts val="1000"/>
              <a:buFont typeface="Roboto Condensed Light"/>
              <a:buAutoNum type="arabicPeriod"/>
              <a:defRPr sz="1333" b="0" i="0" u="none" strike="noStrike" cap="none">
                <a:solidFill>
                  <a:schemeClr val="dk1"/>
                </a:solidFill>
                <a:latin typeface="Open Sans"/>
                <a:ea typeface="Open Sans"/>
                <a:cs typeface="Open Sans"/>
                <a:sym typeface="Open Sans"/>
              </a:defRPr>
            </a:lvl7pPr>
            <a:lvl8pPr marL="4876678" marR="0" lvl="7" indent="-389457" algn="l" rtl="0" eaLnBrk="1" hangingPunct="1">
              <a:lnSpc>
                <a:spcPct val="115000"/>
              </a:lnSpc>
              <a:spcBef>
                <a:spcPts val="0"/>
              </a:spcBef>
              <a:spcAft>
                <a:spcPts val="0"/>
              </a:spcAft>
              <a:buClr>
                <a:srgbClr val="434343"/>
              </a:buClr>
              <a:buSzPts val="1000"/>
              <a:buFont typeface="Roboto Condensed Light"/>
              <a:buAutoNum type="alphaLcPeriod"/>
              <a:defRPr sz="1333" b="0" i="0" u="none" strike="noStrike" cap="none">
                <a:solidFill>
                  <a:schemeClr val="dk1"/>
                </a:solidFill>
                <a:latin typeface="Open Sans"/>
                <a:ea typeface="Open Sans"/>
                <a:cs typeface="Open Sans"/>
                <a:sym typeface="Open Sans"/>
              </a:defRPr>
            </a:lvl8pPr>
            <a:lvl9pPr marL="5486263" marR="0" lvl="8" indent="-389457" algn="l" rtl="0" eaLnBrk="1" hangingPunct="1">
              <a:lnSpc>
                <a:spcPct val="115000"/>
              </a:lnSpc>
              <a:spcBef>
                <a:spcPts val="0"/>
              </a:spcBef>
              <a:spcAft>
                <a:spcPts val="0"/>
              </a:spcAft>
              <a:buClr>
                <a:srgbClr val="434343"/>
              </a:buClr>
              <a:buSzPts val="1000"/>
              <a:buFont typeface="Roboto Condensed Light"/>
              <a:buAutoNum type="romanLcPeriod"/>
              <a:defRPr sz="1333" b="0" i="0" u="none" strike="noStrike" cap="none">
                <a:solidFill>
                  <a:schemeClr val="dk1"/>
                </a:solidFill>
                <a:latin typeface="Open Sans"/>
                <a:ea typeface="Open Sans"/>
                <a:cs typeface="Open Sans"/>
                <a:sym typeface="Open Sans"/>
              </a:defRPr>
            </a:lvl9pPr>
          </a:lstStyle>
          <a:p>
            <a:pPr marL="0" indent="0">
              <a:buNone/>
            </a:pPr>
            <a:r>
              <a:rPr lang="nl-NL" sz="1400"/>
              <a:t>Het spel dat wij hebben uitgewerkt is een spel van duurzame keuzes en maatschappelijke impact. Voordat het spel begint, kiezen spelers elk een pion en ontvangen ze een startkapitaal. Bereid je voor om jezelf onder te dompelen in de betoverende wereld van onze eilanden. Elke stap die je zet, elke beslissing die je neemt, zal niet alleen jouw reis beïnvloeden, maar ook de toekomst van de planeet.</a:t>
            </a:r>
          </a:p>
          <a:p>
            <a:pPr marL="0" indent="0">
              <a:buNone/>
            </a:pPr>
            <a:endParaRPr lang="nl-NL" sz="1400"/>
          </a:p>
          <a:p>
            <a:pPr marL="0" indent="0">
              <a:buNone/>
            </a:pPr>
            <a:r>
              <a:rPr lang="nl-NL" sz="1400"/>
              <a:t>Op het eerste eiland wacht een cruciale keuze op je. Je carrièrekeuze zal niet alleen je bankrekening beïnvloeden, maar ook de mate van jouw betrokkenheid bij de Duurzame Ontwikkelingsdoelen (SDG's). Hier begint je reis die verder gaat dan winst maken. Want in dit spel draait het niet alleen om geld, maar ook om van de wereld een betere plek maken.</a:t>
            </a:r>
          </a:p>
          <a:p>
            <a:pPr marL="0" indent="0">
              <a:buNone/>
            </a:pPr>
            <a:r>
              <a:rPr lang="nl-NL" sz="1400"/>
              <a:t>Ontdek de verschillende eilanden door gebruik te maken van boten en vliegtuigen, elk met hun eigen prijskaartje en unieke voordelen, nadelen en uitdagingen. Je word beloond op sommige vakjes, op andere vakjes zal je offers moeten opbrengen. Houd je geest scherp, want op sommige vakjes staat de SDG-quiz te wachten. Alleen door je kennis van de Duurzame Ontwikkelingsdoelen toe te passen, kun je waardevolle SDG-pionnen verzamelen en mee helpen aan de toekomst van de wereld.</a:t>
            </a:r>
          </a:p>
          <a:p>
            <a:pPr marL="0" indent="0">
              <a:buNone/>
            </a:pPr>
            <a:endParaRPr lang="nl-NL" sz="1400"/>
          </a:p>
          <a:p>
            <a:pPr marL="0" indent="0">
              <a:buNone/>
            </a:pPr>
            <a:r>
              <a:rPr lang="nl-NL" sz="1400"/>
              <a:t>Je houdt best je budget in de gaten, want als je al je geld verliest, betekent dit dat je keuzes niet duurzaam waren en dat je nog een lange weg te gaan hebt voordat je de betekenis van duurzaamheid volledig begrijpt. Elk spel zit vol met verassingen, want elke keer dat je dubbel gooit, versnelt het spel met 10 jaar. Dit heeft niet alleen invloed op de dynamiek van de vakjes, maar bepaalt ook wanneer jouw reis eindigt.</a:t>
            </a:r>
          </a:p>
          <a:p>
            <a:pPr marL="0" indent="0">
              <a:buNone/>
            </a:pPr>
            <a:endParaRPr lang="nl-NL" sz="1400"/>
          </a:p>
          <a:p>
            <a:pPr marL="0" indent="0">
              <a:buNone/>
            </a:pPr>
            <a:r>
              <a:rPr lang="nl-NL" sz="1400"/>
              <a:t>Voordat je begint, stel jezelf de vraag: hoe ver wil je gaan in het bouwen van een duurzame toekomst? Kies op de schaal van 100 jaar waar je jouw reis wilt beëindigen. Maar onthoud, de echte overwinning is niet alleen geld verdienen, het verzamelen van de meeste SDG-pionnen is ook belangrijk. Dus wees slim, wees strategisch en maak de wereld een betere plek, dobbelsteenworp per dobbelsteenworp.</a:t>
            </a:r>
            <a:endParaRPr lang="nl-BE" sz="1400"/>
          </a:p>
        </p:txBody>
      </p:sp>
    </p:spTree>
    <p:extLst>
      <p:ext uri="{BB962C8B-B14F-4D97-AF65-F5344CB8AC3E}">
        <p14:creationId xmlns:p14="http://schemas.microsoft.com/office/powerpoint/2010/main" val="2111238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7</a:t>
            </a:r>
          </a:p>
        </p:txBody>
      </p:sp>
      <p:sp>
        <p:nvSpPr>
          <p:cNvPr id="10" name="Subtitle 3">
            <a:extLst>
              <a:ext uri="{FF2B5EF4-FFF2-40B4-BE49-F238E27FC236}">
                <a16:creationId xmlns:a16="http://schemas.microsoft.com/office/drawing/2014/main" id="{BB426933-6930-B15E-578B-FF61173B5E24}"/>
              </a:ext>
            </a:extLst>
          </p:cNvPr>
          <p:cNvSpPr>
            <a:spLocks noGrp="1"/>
          </p:cNvSpPr>
          <p:nvPr>
            <p:ph type="subTitle" idx="2"/>
          </p:nvPr>
        </p:nvSpPr>
        <p:spPr>
          <a:xfrm>
            <a:off x="1712051" y="4850900"/>
            <a:ext cx="4006000" cy="967200"/>
          </a:xfrm>
        </p:spPr>
        <p:txBody>
          <a:bodyPr/>
          <a:lstStyle/>
          <a:p>
            <a:endParaRPr lang="en-US"/>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21</a:t>
            </a:fld>
            <a:endParaRPr lang="nl-BE"/>
          </a:p>
        </p:txBody>
      </p:sp>
      <p:sp>
        <p:nvSpPr>
          <p:cNvPr id="2" name="Subtitle 3">
            <a:extLst>
              <a:ext uri="{FF2B5EF4-FFF2-40B4-BE49-F238E27FC236}">
                <a16:creationId xmlns:a16="http://schemas.microsoft.com/office/drawing/2014/main" id="{7BAB3114-00A3-774E-D645-129B9A9372D8}"/>
              </a:ext>
            </a:extLst>
          </p:cNvPr>
          <p:cNvSpPr txBox="1">
            <a:spLocks/>
          </p:cNvSpPr>
          <p:nvPr/>
        </p:nvSpPr>
        <p:spPr>
          <a:xfrm>
            <a:off x="4192134" y="4851312"/>
            <a:ext cx="3807732" cy="966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a:t>Het </a:t>
            </a:r>
            <a:r>
              <a:rPr lang="en-US" sz="4400" b="1" err="1"/>
              <a:t>Spel</a:t>
            </a:r>
            <a:endParaRPr lang="en-US" sz="4400" b="1"/>
          </a:p>
        </p:txBody>
      </p:sp>
    </p:spTree>
    <p:extLst>
      <p:ext uri="{BB962C8B-B14F-4D97-AF65-F5344CB8AC3E}">
        <p14:creationId xmlns:p14="http://schemas.microsoft.com/office/powerpoint/2010/main" val="32711752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0317D87-D5DC-704D-EB24-456E0857AFC5}"/>
              </a:ext>
            </a:extLst>
          </p:cNvPr>
          <p:cNvSpPr>
            <a:spLocks noGrp="1"/>
          </p:cNvSpPr>
          <p:nvPr>
            <p:ph type="title"/>
          </p:nvPr>
        </p:nvSpPr>
        <p:spPr/>
        <p:txBody>
          <a:bodyPr/>
          <a:lstStyle/>
          <a:p>
            <a:r>
              <a:rPr lang="nl-BE"/>
              <a:t>Spelhandleiding</a:t>
            </a:r>
          </a:p>
        </p:txBody>
      </p:sp>
      <p:sp>
        <p:nvSpPr>
          <p:cNvPr id="4" name="Tijdelijke aanduiding voor dianummer 3">
            <a:extLst>
              <a:ext uri="{FF2B5EF4-FFF2-40B4-BE49-F238E27FC236}">
                <a16:creationId xmlns:a16="http://schemas.microsoft.com/office/drawing/2014/main" id="{C9511FDE-2026-2AF8-A5D9-3C15FA0871F4}"/>
              </a:ext>
            </a:extLst>
          </p:cNvPr>
          <p:cNvSpPr>
            <a:spLocks noGrp="1"/>
          </p:cNvSpPr>
          <p:nvPr>
            <p:ph type="sldNum" sz="quarter" idx="12"/>
          </p:nvPr>
        </p:nvSpPr>
        <p:spPr/>
        <p:txBody>
          <a:bodyPr/>
          <a:lstStyle/>
          <a:p>
            <a:endParaRPr lang="nl-BE"/>
          </a:p>
        </p:txBody>
      </p:sp>
      <p:pic>
        <p:nvPicPr>
          <p:cNvPr id="1026" name="Picture 2">
            <a:extLst>
              <a:ext uri="{FF2B5EF4-FFF2-40B4-BE49-F238E27FC236}">
                <a16:creationId xmlns:a16="http://schemas.microsoft.com/office/drawing/2014/main" id="{C5C8F611-C72E-77E1-F3AD-9738367CD11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478995"/>
            <a:ext cx="3348452" cy="446460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4E891F9-8387-D76C-0D88-8604C80D9F6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16200000">
            <a:off x="2395442" y="1159877"/>
            <a:ext cx="6206464" cy="465484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DDA57918-2F91-6A05-3BA2-D40CCB4F49D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757314" y="593367"/>
            <a:ext cx="4434686" cy="5912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8821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BB23803-2099-7F1A-E338-119C22B44EA1}"/>
              </a:ext>
            </a:extLst>
          </p:cNvPr>
          <p:cNvSpPr>
            <a:spLocks noGrp="1"/>
          </p:cNvSpPr>
          <p:nvPr>
            <p:ph type="sldNum" sz="quarter" idx="12"/>
          </p:nvPr>
        </p:nvSpPr>
        <p:spPr/>
        <p:txBody>
          <a:bodyPr/>
          <a:lstStyle/>
          <a:p>
            <a:endParaRPr lang="LID4096"/>
          </a:p>
        </p:txBody>
      </p:sp>
      <p:pic>
        <p:nvPicPr>
          <p:cNvPr id="2050" name="Picture 2">
            <a:extLst>
              <a:ext uri="{FF2B5EF4-FFF2-40B4-BE49-F238E27FC236}">
                <a16:creationId xmlns:a16="http://schemas.microsoft.com/office/drawing/2014/main" id="{A63CC943-ACE9-130A-178F-311C10484E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6699" y="0"/>
            <a:ext cx="51435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141436E0-FEEB-4CE1-51BB-BA682A44F04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61313" y="0"/>
            <a:ext cx="51435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23624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257AF41-BC3D-3485-4117-E054AC42BA27}"/>
              </a:ext>
            </a:extLst>
          </p:cNvPr>
          <p:cNvSpPr>
            <a:spLocks noGrp="1"/>
          </p:cNvSpPr>
          <p:nvPr>
            <p:ph type="title"/>
          </p:nvPr>
        </p:nvSpPr>
        <p:spPr/>
        <p:txBody>
          <a:bodyPr/>
          <a:lstStyle/>
          <a:p>
            <a:r>
              <a:rPr lang="nl-BE"/>
              <a:t>Prototype</a:t>
            </a:r>
          </a:p>
        </p:txBody>
      </p:sp>
      <p:sp>
        <p:nvSpPr>
          <p:cNvPr id="4" name="Tijdelijke aanduiding voor dianummer 3">
            <a:extLst>
              <a:ext uri="{FF2B5EF4-FFF2-40B4-BE49-F238E27FC236}">
                <a16:creationId xmlns:a16="http://schemas.microsoft.com/office/drawing/2014/main" id="{56C5E6FD-F903-FE87-E262-195E72B8F371}"/>
              </a:ext>
            </a:extLst>
          </p:cNvPr>
          <p:cNvSpPr>
            <a:spLocks noGrp="1"/>
          </p:cNvSpPr>
          <p:nvPr>
            <p:ph type="sldNum" sz="quarter" idx="12"/>
          </p:nvPr>
        </p:nvSpPr>
        <p:spPr/>
        <p:txBody>
          <a:bodyPr/>
          <a:lstStyle/>
          <a:p>
            <a:endParaRPr lang="nl-BE"/>
          </a:p>
        </p:txBody>
      </p:sp>
      <p:pic>
        <p:nvPicPr>
          <p:cNvPr id="3074" name="Picture 2">
            <a:extLst>
              <a:ext uri="{FF2B5EF4-FFF2-40B4-BE49-F238E27FC236}">
                <a16:creationId xmlns:a16="http://schemas.microsoft.com/office/drawing/2014/main" id="{1F435603-5C84-73B9-12D8-72B5C7046C7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16200000">
            <a:off x="5512419" y="-960365"/>
            <a:ext cx="5725357" cy="763380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12B704C6-AE3E-7821-F71E-CB4D6EE3A75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13125" y="-2"/>
            <a:ext cx="2345068" cy="3126757"/>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F326F700-F3AF-FC94-26A8-769A0381EC0A}"/>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3068456"/>
            <a:ext cx="2842158" cy="3789544"/>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A798AF3A-A71F-41CF-74B9-B380B29B9E2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842158" y="3068456"/>
            <a:ext cx="2842158" cy="3789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20765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1B812-D4EF-A4A8-C690-089A626B113F}"/>
              </a:ext>
            </a:extLst>
          </p:cNvPr>
          <p:cNvSpPr>
            <a:spLocks noGrp="1"/>
          </p:cNvSpPr>
          <p:nvPr>
            <p:ph type="title"/>
          </p:nvPr>
        </p:nvSpPr>
        <p:spPr/>
        <p:txBody>
          <a:bodyPr/>
          <a:lstStyle/>
          <a:p>
            <a:endParaRPr lang="en-BE"/>
          </a:p>
        </p:txBody>
      </p:sp>
      <p:sp>
        <p:nvSpPr>
          <p:cNvPr id="3" name="Content Placeholder 2">
            <a:extLst>
              <a:ext uri="{FF2B5EF4-FFF2-40B4-BE49-F238E27FC236}">
                <a16:creationId xmlns:a16="http://schemas.microsoft.com/office/drawing/2014/main" id="{E6CFBAD6-8BF7-4FD5-E0E8-6068C2488B40}"/>
              </a:ext>
            </a:extLst>
          </p:cNvPr>
          <p:cNvSpPr>
            <a:spLocks noGrp="1"/>
          </p:cNvSpPr>
          <p:nvPr>
            <p:ph idx="1"/>
          </p:nvPr>
        </p:nvSpPr>
        <p:spPr/>
        <p:txBody>
          <a:bodyPr/>
          <a:lstStyle/>
          <a:p>
            <a:endParaRPr lang="en-BE"/>
          </a:p>
        </p:txBody>
      </p:sp>
      <p:sp>
        <p:nvSpPr>
          <p:cNvPr id="4" name="Slide Number Placeholder 3">
            <a:extLst>
              <a:ext uri="{FF2B5EF4-FFF2-40B4-BE49-F238E27FC236}">
                <a16:creationId xmlns:a16="http://schemas.microsoft.com/office/drawing/2014/main" id="{ECA77372-71DC-02BD-AA1B-C4165D23D0F9}"/>
              </a:ext>
            </a:extLst>
          </p:cNvPr>
          <p:cNvSpPr>
            <a:spLocks noGrp="1"/>
          </p:cNvSpPr>
          <p:nvPr>
            <p:ph type="sldNum" sz="quarter" idx="12"/>
          </p:nvPr>
        </p:nvSpPr>
        <p:spPr/>
        <p:txBody>
          <a:bodyPr/>
          <a:lstStyle/>
          <a:p>
            <a:endParaRPr lang="LID4096"/>
          </a:p>
        </p:txBody>
      </p:sp>
      <p:pic>
        <p:nvPicPr>
          <p:cNvPr id="4098" name="Picture 2">
            <a:extLst>
              <a:ext uri="{FF2B5EF4-FFF2-40B4-BE49-F238E27FC236}">
                <a16:creationId xmlns:a16="http://schemas.microsoft.com/office/drawing/2014/main" id="{415066C2-D508-B6BB-0F29-C239E9CA7B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6200000">
            <a:off x="2823044" y="-640439"/>
            <a:ext cx="6296856" cy="8395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46943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8</a:t>
            </a:r>
          </a:p>
        </p:txBody>
      </p:sp>
      <p:sp>
        <p:nvSpPr>
          <p:cNvPr id="10" name="Subtitle 3">
            <a:extLst>
              <a:ext uri="{FF2B5EF4-FFF2-40B4-BE49-F238E27FC236}">
                <a16:creationId xmlns:a16="http://schemas.microsoft.com/office/drawing/2014/main" id="{D428F1BF-246E-67DD-6F9C-F7EE95A52D92}"/>
              </a:ext>
            </a:extLst>
          </p:cNvPr>
          <p:cNvSpPr>
            <a:spLocks noGrp="1"/>
          </p:cNvSpPr>
          <p:nvPr>
            <p:ph type="subTitle" idx="2"/>
          </p:nvPr>
        </p:nvSpPr>
        <p:spPr>
          <a:xfrm>
            <a:off x="1712051" y="4850900"/>
            <a:ext cx="4006000" cy="967200"/>
          </a:xfrm>
        </p:spPr>
        <p:txBody>
          <a:bodyPr/>
          <a:lstStyle/>
          <a:p>
            <a:endParaRPr lang="en-US"/>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26</a:t>
            </a:fld>
            <a:endParaRPr lang="nl-BE"/>
          </a:p>
        </p:txBody>
      </p:sp>
      <p:sp>
        <p:nvSpPr>
          <p:cNvPr id="2" name="Subtitle 3">
            <a:extLst>
              <a:ext uri="{FF2B5EF4-FFF2-40B4-BE49-F238E27FC236}">
                <a16:creationId xmlns:a16="http://schemas.microsoft.com/office/drawing/2014/main" id="{351E2BE8-499D-4DFD-CDC0-D40B75313798}"/>
              </a:ext>
            </a:extLst>
          </p:cNvPr>
          <p:cNvSpPr txBox="1">
            <a:spLocks/>
          </p:cNvSpPr>
          <p:nvPr/>
        </p:nvSpPr>
        <p:spPr>
          <a:xfrm>
            <a:off x="2869882" y="4851312"/>
            <a:ext cx="6452235" cy="966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a:t>Feedback </a:t>
            </a:r>
            <a:r>
              <a:rPr lang="en-US" sz="4400" b="1" err="1"/>
              <a:t>tijdens</a:t>
            </a:r>
            <a:r>
              <a:rPr lang="en-US" sz="4400" b="1"/>
              <a:t> </a:t>
            </a:r>
            <a:r>
              <a:rPr lang="en-US" sz="4400" b="1" err="1"/>
              <a:t>spel</a:t>
            </a:r>
            <a:endParaRPr lang="en-US" sz="4400" b="1"/>
          </a:p>
        </p:txBody>
      </p:sp>
    </p:spTree>
    <p:extLst>
      <p:ext uri="{BB962C8B-B14F-4D97-AF65-F5344CB8AC3E}">
        <p14:creationId xmlns:p14="http://schemas.microsoft.com/office/powerpoint/2010/main" val="6526600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jdelijke aanduiding voor inhoud 3">
            <a:extLst>
              <a:ext uri="{FF2B5EF4-FFF2-40B4-BE49-F238E27FC236}">
                <a16:creationId xmlns:a16="http://schemas.microsoft.com/office/drawing/2014/main" id="{432B0204-0324-218B-C237-A50C145D7E79}"/>
              </a:ext>
            </a:extLst>
          </p:cNvPr>
          <p:cNvSpPr>
            <a:spLocks noGrp="1"/>
          </p:cNvSpPr>
          <p:nvPr>
            <p:ph type="body" idx="1"/>
          </p:nvPr>
        </p:nvSpPr>
        <p:spPr>
          <a:xfrm>
            <a:off x="960000" y="1536633"/>
            <a:ext cx="10272000" cy="4555200"/>
          </a:xfrm>
        </p:spPr>
        <p:txBody>
          <a:bodyPr wrap="square" anchor="ctr">
            <a:normAutofit/>
          </a:bodyPr>
          <a:lstStyle/>
          <a:p>
            <a:pPr>
              <a:spcAft>
                <a:spcPts val="600"/>
              </a:spcAft>
            </a:pPr>
            <a:r>
              <a:rPr lang="nl-BE"/>
              <a:t>Speltechnisch:</a:t>
            </a:r>
          </a:p>
          <a:p>
            <a:pPr lvl="1">
              <a:spcAft>
                <a:spcPts val="600"/>
              </a:spcAft>
            </a:pPr>
            <a:r>
              <a:rPr lang="nl-BE" err="1"/>
              <a:t>Yelena</a:t>
            </a:r>
            <a:r>
              <a:rPr lang="nl-BE"/>
              <a:t>: De spelregels waren duidelijk en kort. Het bordspel zag er super cool uit. De manier van spelen was ook zeer fijn. De vragen mochten enkel iets gemakkelijker zijn.</a:t>
            </a:r>
          </a:p>
          <a:p>
            <a:pPr lvl="1">
              <a:spcAft>
                <a:spcPts val="600"/>
              </a:spcAft>
            </a:pPr>
            <a:r>
              <a:rPr lang="nl-BE" err="1"/>
              <a:t>Davinia</a:t>
            </a:r>
            <a:r>
              <a:rPr lang="nl-BE"/>
              <a:t>: De spelregels waren ook voor mij duidelijk. Het bordspel was tof gemaakt en het spel zelf was ook tof om te spelen.</a:t>
            </a:r>
          </a:p>
          <a:p>
            <a:pPr lvl="1">
              <a:spcAft>
                <a:spcPts val="600"/>
              </a:spcAft>
            </a:pPr>
            <a:r>
              <a:rPr lang="nl-BE" err="1"/>
              <a:t>Valentina</a:t>
            </a:r>
            <a:r>
              <a:rPr lang="nl-BE"/>
              <a:t>: De spelregels mochten iets beter leesbaar zijn. Het spel was super leuk en het bord was heel mooi. Voor mij waren de vragen en het spel nog een beetje moeilijk, maar met wat hulp ging het wel.</a:t>
            </a:r>
          </a:p>
          <a:p>
            <a:pPr>
              <a:spcAft>
                <a:spcPts val="600"/>
              </a:spcAft>
            </a:pPr>
            <a:r>
              <a:rPr lang="nl-BE"/>
              <a:t>Verkoopprijs:</a:t>
            </a:r>
          </a:p>
          <a:p>
            <a:pPr lvl="1">
              <a:spcAft>
                <a:spcPts val="600"/>
              </a:spcAft>
            </a:pPr>
            <a:r>
              <a:rPr lang="nl-BE" err="1"/>
              <a:t>Yelena</a:t>
            </a:r>
            <a:r>
              <a:rPr lang="nl-BE"/>
              <a:t>: 40 euro</a:t>
            </a:r>
          </a:p>
          <a:p>
            <a:pPr lvl="1">
              <a:spcAft>
                <a:spcPts val="600"/>
              </a:spcAft>
            </a:pPr>
            <a:r>
              <a:rPr lang="nl-BE" err="1"/>
              <a:t>Davinia</a:t>
            </a:r>
            <a:r>
              <a:rPr lang="nl-BE"/>
              <a:t>: 45 euro</a:t>
            </a:r>
          </a:p>
          <a:p>
            <a:pPr lvl="1">
              <a:spcAft>
                <a:spcPts val="600"/>
              </a:spcAft>
            </a:pPr>
            <a:r>
              <a:rPr lang="nl-BE" err="1"/>
              <a:t>Valentina</a:t>
            </a:r>
            <a:r>
              <a:rPr lang="nl-BE"/>
              <a:t>: 35 euro</a:t>
            </a:r>
          </a:p>
        </p:txBody>
      </p:sp>
      <p:sp>
        <p:nvSpPr>
          <p:cNvPr id="4" name="Slide Number Placeholder 3">
            <a:extLst>
              <a:ext uri="{FF2B5EF4-FFF2-40B4-BE49-F238E27FC236}">
                <a16:creationId xmlns:a16="http://schemas.microsoft.com/office/drawing/2014/main" id="{60CBCA20-EE04-2A4E-519A-B30BC548F7EB}"/>
              </a:ext>
            </a:extLst>
          </p:cNvPr>
          <p:cNvSpPr>
            <a:spLocks noGrp="1"/>
          </p:cNvSpPr>
          <p:nvPr>
            <p:ph type="sldNum" sz="quarter" idx="4294967295"/>
          </p:nvPr>
        </p:nvSpPr>
        <p:spPr/>
        <p:txBody>
          <a:bodyPr/>
          <a:lstStyle/>
          <a:p>
            <a:pPr>
              <a:spcAft>
                <a:spcPts val="600"/>
              </a:spcAft>
            </a:pPr>
            <a:endParaRPr lang="LID4096"/>
          </a:p>
        </p:txBody>
      </p:sp>
      <p:sp>
        <p:nvSpPr>
          <p:cNvPr id="6" name="Titel 2">
            <a:extLst>
              <a:ext uri="{FF2B5EF4-FFF2-40B4-BE49-F238E27FC236}">
                <a16:creationId xmlns:a16="http://schemas.microsoft.com/office/drawing/2014/main" id="{D1B7CFBA-04F0-4BC5-37CB-6FBADFE21CF4}"/>
              </a:ext>
            </a:extLst>
          </p:cNvPr>
          <p:cNvSpPr txBox="1">
            <a:spLocks/>
          </p:cNvSpPr>
          <p:nvPr/>
        </p:nvSpPr>
        <p:spPr>
          <a:xfrm>
            <a:off x="960000" y="495046"/>
            <a:ext cx="11360800" cy="76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Fjalla One"/>
              <a:buNone/>
              <a:defRPr sz="3000"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1"/>
              </a:buClr>
              <a:buSzPts val="3000"/>
              <a:buFont typeface="Fjalla One"/>
              <a:buNone/>
              <a:defRPr sz="3000" b="1" i="0" u="none" strike="noStrike" cap="none">
                <a:solidFill>
                  <a:schemeClr val="dk1"/>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1"/>
              </a:buClr>
              <a:buSzPts val="3000"/>
              <a:buFont typeface="Fjalla One"/>
              <a:buNone/>
              <a:defRPr sz="3000" b="1" i="0" u="none" strike="noStrike" cap="none">
                <a:solidFill>
                  <a:schemeClr val="dk1"/>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1"/>
              </a:buClr>
              <a:buSzPts val="3000"/>
              <a:buFont typeface="Fjalla One"/>
              <a:buNone/>
              <a:defRPr sz="3000" b="1" i="0" u="none" strike="noStrike" cap="none">
                <a:solidFill>
                  <a:schemeClr val="dk1"/>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1"/>
              </a:buClr>
              <a:buSzPts val="3000"/>
              <a:buFont typeface="Fjalla One"/>
              <a:buNone/>
              <a:defRPr sz="3000" b="1" i="0" u="none" strike="noStrike" cap="none">
                <a:solidFill>
                  <a:schemeClr val="dk1"/>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1"/>
              </a:buClr>
              <a:buSzPts val="3000"/>
              <a:buFont typeface="Fjalla One"/>
              <a:buNone/>
              <a:defRPr sz="3000" b="1" i="0" u="none" strike="noStrike" cap="none">
                <a:solidFill>
                  <a:schemeClr val="dk1"/>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1"/>
              </a:buClr>
              <a:buSzPts val="3000"/>
              <a:buFont typeface="Fjalla One"/>
              <a:buNone/>
              <a:defRPr sz="3000" b="1" i="0" u="none" strike="noStrike" cap="none">
                <a:solidFill>
                  <a:schemeClr val="dk1"/>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1"/>
              </a:buClr>
              <a:buSzPts val="3000"/>
              <a:buFont typeface="Fjalla One"/>
              <a:buNone/>
              <a:defRPr sz="3000" b="1" i="0" u="none" strike="noStrike" cap="none">
                <a:solidFill>
                  <a:schemeClr val="dk1"/>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1"/>
              </a:buClr>
              <a:buSzPts val="3000"/>
              <a:buFont typeface="Fjalla One"/>
              <a:buNone/>
              <a:defRPr sz="3000" b="1" i="0" u="none" strike="noStrike" cap="none">
                <a:solidFill>
                  <a:schemeClr val="dk1"/>
                </a:solidFill>
                <a:latin typeface="Fjalla One"/>
                <a:ea typeface="Fjalla One"/>
                <a:cs typeface="Fjalla One"/>
                <a:sym typeface="Fjalla One"/>
              </a:defRPr>
            </a:lvl9pPr>
          </a:lstStyle>
          <a:p>
            <a:r>
              <a:rPr lang="nl-BE"/>
              <a:t>Feedback na de eerste speelronde</a:t>
            </a:r>
          </a:p>
        </p:txBody>
      </p:sp>
    </p:spTree>
    <p:extLst>
      <p:ext uri="{BB962C8B-B14F-4D97-AF65-F5344CB8AC3E}">
        <p14:creationId xmlns:p14="http://schemas.microsoft.com/office/powerpoint/2010/main" val="23566106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9</a:t>
            </a:r>
          </a:p>
        </p:txBody>
      </p:sp>
      <p:sp>
        <p:nvSpPr>
          <p:cNvPr id="10" name="Subtitle 3">
            <a:extLst>
              <a:ext uri="{FF2B5EF4-FFF2-40B4-BE49-F238E27FC236}">
                <a16:creationId xmlns:a16="http://schemas.microsoft.com/office/drawing/2014/main" id="{A2584D08-A11C-724E-4465-4F5E5074AD87}"/>
              </a:ext>
            </a:extLst>
          </p:cNvPr>
          <p:cNvSpPr>
            <a:spLocks noGrp="1"/>
          </p:cNvSpPr>
          <p:nvPr>
            <p:ph type="subTitle" idx="2"/>
          </p:nvPr>
        </p:nvSpPr>
        <p:spPr>
          <a:xfrm>
            <a:off x="1712051" y="4850900"/>
            <a:ext cx="4006000" cy="967200"/>
          </a:xfrm>
        </p:spPr>
        <p:txBody>
          <a:bodyPr/>
          <a:lstStyle/>
          <a:p>
            <a:endParaRPr lang="en-US"/>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28</a:t>
            </a:fld>
            <a:endParaRPr lang="nl-BE"/>
          </a:p>
        </p:txBody>
      </p:sp>
      <p:sp>
        <p:nvSpPr>
          <p:cNvPr id="2" name="Subtitle 3">
            <a:extLst>
              <a:ext uri="{FF2B5EF4-FFF2-40B4-BE49-F238E27FC236}">
                <a16:creationId xmlns:a16="http://schemas.microsoft.com/office/drawing/2014/main" id="{0F8CD937-218C-1F27-87F5-DFCB486138BB}"/>
              </a:ext>
            </a:extLst>
          </p:cNvPr>
          <p:cNvSpPr txBox="1">
            <a:spLocks/>
          </p:cNvSpPr>
          <p:nvPr/>
        </p:nvSpPr>
        <p:spPr>
          <a:xfrm>
            <a:off x="2512626" y="4851312"/>
            <a:ext cx="7166747" cy="966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a:t>Business Canvas Model</a:t>
            </a:r>
          </a:p>
        </p:txBody>
      </p:sp>
    </p:spTree>
    <p:extLst>
      <p:ext uri="{BB962C8B-B14F-4D97-AF65-F5344CB8AC3E}">
        <p14:creationId xmlns:p14="http://schemas.microsoft.com/office/powerpoint/2010/main" val="25241712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inhoud 2"/>
          <p:cNvSpPr>
            <a:spLocks noGrp="1"/>
          </p:cNvSpPr>
          <p:nvPr>
            <p:ph idx="1"/>
          </p:nvPr>
        </p:nvSpPr>
        <p:spPr/>
        <p:txBody>
          <a:bodyPr/>
          <a:lstStyle/>
          <a:p>
            <a:endParaRPr lang="nl-BE"/>
          </a:p>
        </p:txBody>
      </p:sp>
      <p:sp>
        <p:nvSpPr>
          <p:cNvPr id="4" name="Tijdelijke aanduiding voor dianummer 3"/>
          <p:cNvSpPr>
            <a:spLocks noGrp="1"/>
          </p:cNvSpPr>
          <p:nvPr>
            <p:ph type="sldNum" sz="quarter" idx="12"/>
          </p:nvPr>
        </p:nvSpPr>
        <p:spPr/>
        <p:txBody>
          <a:bodyPr/>
          <a:lstStyle/>
          <a:p>
            <a:endParaRPr lang="nl-BE"/>
          </a:p>
        </p:txBody>
      </p:sp>
      <p:pic>
        <p:nvPicPr>
          <p:cNvPr id="5" name="Picture 2"/>
          <p:cNvPicPr/>
          <p:nvPr/>
        </p:nvPicPr>
        <p:blipFill rotWithShape="1">
          <a:blip r:embed="rId3">
            <a:extLst>
              <a:ext uri="{28A0092B-C50C-407E-A947-70E740481C1C}">
                <a14:useLocalDpi xmlns:a14="http://schemas.microsoft.com/office/drawing/2010/main" val="0"/>
              </a:ext>
            </a:extLst>
          </a:blip>
          <a:srcRect t="5276"/>
          <a:stretch/>
        </p:blipFill>
        <p:spPr bwMode="auto">
          <a:xfrm>
            <a:off x="0" y="-51029"/>
            <a:ext cx="12192000" cy="6909029"/>
          </a:xfrm>
          <a:prstGeom prst="rect">
            <a:avLst/>
          </a:prstGeom>
          <a:noFill/>
          <a:ln>
            <a:noFill/>
          </a:ln>
        </p:spPr>
      </p:pic>
      <p:sp>
        <p:nvSpPr>
          <p:cNvPr id="6" name="TextBox 5">
            <a:extLst>
              <a:ext uri="{FF2B5EF4-FFF2-40B4-BE49-F238E27FC236}">
                <a16:creationId xmlns:a16="http://schemas.microsoft.com/office/drawing/2014/main" id="{ECB33829-0F56-6F75-46E0-E2F4020ABD2A}"/>
              </a:ext>
            </a:extLst>
          </p:cNvPr>
          <p:cNvSpPr txBox="1"/>
          <p:nvPr/>
        </p:nvSpPr>
        <p:spPr>
          <a:xfrm>
            <a:off x="493419" y="419570"/>
            <a:ext cx="1543050" cy="1600438"/>
          </a:xfrm>
          <a:prstGeom prst="rect">
            <a:avLst/>
          </a:prstGeom>
          <a:noFill/>
        </p:spPr>
        <p:txBody>
          <a:bodyPr wrap="square" lIns="91440" tIns="45720" rIns="91440" bIns="45720" rtlCol="0" anchor="t">
            <a:spAutoFit/>
          </a:bodyPr>
          <a:lstStyle/>
          <a:p>
            <a:r>
              <a:rPr lang="nl-BE"/>
              <a:t>Scholen, educatieve instellingen, lokale bedrijven, productiebedrijf,</a:t>
            </a:r>
          </a:p>
          <a:p>
            <a:r>
              <a:rPr lang="nl-BE" dirty="0"/>
              <a:t>Distributiebedrijf,</a:t>
            </a:r>
          </a:p>
          <a:p>
            <a:r>
              <a:rPr lang="nl-BE" dirty="0" err="1"/>
              <a:t>Ecobo</a:t>
            </a:r>
            <a:r>
              <a:rPr lang="en-US" dirty="0"/>
              <a:t>s</a:t>
            </a:r>
          </a:p>
        </p:txBody>
      </p:sp>
      <p:sp>
        <p:nvSpPr>
          <p:cNvPr id="2" name="TextBox 5">
            <a:extLst>
              <a:ext uri="{FF2B5EF4-FFF2-40B4-BE49-F238E27FC236}">
                <a16:creationId xmlns:a16="http://schemas.microsoft.com/office/drawing/2014/main" id="{F34C6774-D2DB-FBB2-08BF-07A8B191686F}"/>
              </a:ext>
            </a:extLst>
          </p:cNvPr>
          <p:cNvSpPr txBox="1"/>
          <p:nvPr/>
        </p:nvSpPr>
        <p:spPr>
          <a:xfrm>
            <a:off x="2647715" y="466607"/>
            <a:ext cx="1955066" cy="1384995"/>
          </a:xfrm>
          <a:prstGeom prst="rect">
            <a:avLst/>
          </a:prstGeom>
          <a:noFill/>
        </p:spPr>
        <p:txBody>
          <a:bodyPr wrap="square" lIns="91440" tIns="45720" rIns="91440" bIns="45720" rtlCol="0" anchor="t">
            <a:spAutoFit/>
          </a:bodyPr>
          <a:lstStyle/>
          <a:p>
            <a:r>
              <a:rPr lang="nl-BE" err="1"/>
              <a:t>Social</a:t>
            </a:r>
            <a:r>
              <a:rPr lang="nl-BE"/>
              <a:t> media marketing, productie uit handen geven, distributie via een extern bedrijf (buiten/binnenland)</a:t>
            </a:r>
          </a:p>
        </p:txBody>
      </p:sp>
      <p:sp>
        <p:nvSpPr>
          <p:cNvPr id="7" name="TextBox 5">
            <a:extLst>
              <a:ext uri="{FF2B5EF4-FFF2-40B4-BE49-F238E27FC236}">
                <a16:creationId xmlns:a16="http://schemas.microsoft.com/office/drawing/2014/main" id="{6855FE06-89F0-EB4E-9842-313AA5769BD6}"/>
              </a:ext>
            </a:extLst>
          </p:cNvPr>
          <p:cNvSpPr txBox="1"/>
          <p:nvPr/>
        </p:nvSpPr>
        <p:spPr>
          <a:xfrm>
            <a:off x="2845270" y="2846681"/>
            <a:ext cx="1825272" cy="954107"/>
          </a:xfrm>
          <a:prstGeom prst="rect">
            <a:avLst/>
          </a:prstGeom>
          <a:noFill/>
        </p:spPr>
        <p:txBody>
          <a:bodyPr wrap="square" lIns="91440" tIns="45720" rIns="91440" bIns="45720" rtlCol="0" anchor="t">
            <a:spAutoFit/>
          </a:bodyPr>
          <a:lstStyle/>
          <a:p>
            <a:r>
              <a:rPr lang="nl-BE"/>
              <a:t>Educatieve experts, spelontwerpers, productiefaciliteiten, distributiekanalen</a:t>
            </a:r>
          </a:p>
        </p:txBody>
      </p:sp>
      <p:sp>
        <p:nvSpPr>
          <p:cNvPr id="8" name="TextBox 5">
            <a:extLst>
              <a:ext uri="{FF2B5EF4-FFF2-40B4-BE49-F238E27FC236}">
                <a16:creationId xmlns:a16="http://schemas.microsoft.com/office/drawing/2014/main" id="{28BA61A4-5A8A-5514-72ED-5BBB3EA8D90C}"/>
              </a:ext>
            </a:extLst>
          </p:cNvPr>
          <p:cNvSpPr txBox="1"/>
          <p:nvPr/>
        </p:nvSpPr>
        <p:spPr>
          <a:xfrm>
            <a:off x="5018381" y="579496"/>
            <a:ext cx="1825272" cy="954107"/>
          </a:xfrm>
          <a:prstGeom prst="rect">
            <a:avLst/>
          </a:prstGeom>
          <a:noFill/>
        </p:spPr>
        <p:txBody>
          <a:bodyPr wrap="square" lIns="91440" tIns="45720" rIns="91440" bIns="45720" rtlCol="0" anchor="t">
            <a:spAutoFit/>
          </a:bodyPr>
          <a:lstStyle/>
          <a:p>
            <a:r>
              <a:rPr lang="nl-BE" dirty="0"/>
              <a:t>Educatief entertainment, SDG-bewustzijn, interactief leren</a:t>
            </a:r>
          </a:p>
        </p:txBody>
      </p:sp>
      <p:sp>
        <p:nvSpPr>
          <p:cNvPr id="9" name="TextBox 5">
            <a:extLst>
              <a:ext uri="{FF2B5EF4-FFF2-40B4-BE49-F238E27FC236}">
                <a16:creationId xmlns:a16="http://schemas.microsoft.com/office/drawing/2014/main" id="{9C903DBA-63CC-964D-5413-1B7D4B973B48}"/>
              </a:ext>
            </a:extLst>
          </p:cNvPr>
          <p:cNvSpPr txBox="1"/>
          <p:nvPr/>
        </p:nvSpPr>
        <p:spPr>
          <a:xfrm>
            <a:off x="7436084" y="635940"/>
            <a:ext cx="2032234" cy="1169551"/>
          </a:xfrm>
          <a:prstGeom prst="rect">
            <a:avLst/>
          </a:prstGeom>
          <a:noFill/>
        </p:spPr>
        <p:txBody>
          <a:bodyPr wrap="square" lIns="91440" tIns="45720" rIns="91440" bIns="45720" rtlCol="0" anchor="t">
            <a:spAutoFit/>
          </a:bodyPr>
          <a:lstStyle/>
          <a:p>
            <a:r>
              <a:rPr lang="nl-BE"/>
              <a:t>Community building, workshops, feedbackmechanismen, eenmalige aankoop, gaat lang mee, leerrijk</a:t>
            </a:r>
            <a:r>
              <a:rPr lang="en-US"/>
              <a:t>.</a:t>
            </a:r>
            <a:endParaRPr lang="nl-NL"/>
          </a:p>
        </p:txBody>
      </p:sp>
      <p:sp>
        <p:nvSpPr>
          <p:cNvPr id="10" name="TextBox 5">
            <a:extLst>
              <a:ext uri="{FF2B5EF4-FFF2-40B4-BE49-F238E27FC236}">
                <a16:creationId xmlns:a16="http://schemas.microsoft.com/office/drawing/2014/main" id="{BE7C762F-0B32-155F-8F67-6762D4D9149E}"/>
              </a:ext>
            </a:extLst>
          </p:cNvPr>
          <p:cNvSpPr txBox="1"/>
          <p:nvPr/>
        </p:nvSpPr>
        <p:spPr>
          <a:xfrm>
            <a:off x="7398454" y="2762014"/>
            <a:ext cx="2032234" cy="1169551"/>
          </a:xfrm>
          <a:prstGeom prst="rect">
            <a:avLst/>
          </a:prstGeom>
          <a:noFill/>
        </p:spPr>
        <p:txBody>
          <a:bodyPr wrap="square" lIns="91440" tIns="45720" rIns="91440" bIns="45720" rtlCol="0" anchor="t">
            <a:spAutoFit/>
          </a:bodyPr>
          <a:lstStyle/>
          <a:p>
            <a:r>
              <a:rPr lang="en-US" dirty="0"/>
              <a:t>E</a:t>
            </a:r>
            <a:r>
              <a:rPr lang="nl-BE" dirty="0" err="1"/>
              <a:t>igen</a:t>
            </a:r>
            <a:r>
              <a:rPr lang="nl-BE" dirty="0"/>
              <a:t> online winkel, samenwerkingen met speelgoedwinkels, directe verkoop aan scholen</a:t>
            </a:r>
          </a:p>
        </p:txBody>
      </p:sp>
      <p:sp>
        <p:nvSpPr>
          <p:cNvPr id="11" name="TextBox 5">
            <a:extLst>
              <a:ext uri="{FF2B5EF4-FFF2-40B4-BE49-F238E27FC236}">
                <a16:creationId xmlns:a16="http://schemas.microsoft.com/office/drawing/2014/main" id="{6CB8330A-0AAA-2ADF-E64B-36E6F525EBF5}"/>
              </a:ext>
            </a:extLst>
          </p:cNvPr>
          <p:cNvSpPr txBox="1"/>
          <p:nvPr/>
        </p:nvSpPr>
        <p:spPr>
          <a:xfrm>
            <a:off x="9825565" y="551273"/>
            <a:ext cx="2032234" cy="523220"/>
          </a:xfrm>
          <a:prstGeom prst="rect">
            <a:avLst/>
          </a:prstGeom>
          <a:noFill/>
        </p:spPr>
        <p:txBody>
          <a:bodyPr wrap="square" lIns="91440" tIns="45720" rIns="91440" bIns="45720" rtlCol="0" anchor="t">
            <a:spAutoFit/>
          </a:bodyPr>
          <a:lstStyle/>
          <a:p>
            <a:r>
              <a:rPr lang="nl-BE"/>
              <a:t>Kinderen, scholen, educatieve instellingen.</a:t>
            </a:r>
          </a:p>
        </p:txBody>
      </p:sp>
      <p:sp>
        <p:nvSpPr>
          <p:cNvPr id="12" name="TextBox 5">
            <a:extLst>
              <a:ext uri="{FF2B5EF4-FFF2-40B4-BE49-F238E27FC236}">
                <a16:creationId xmlns:a16="http://schemas.microsoft.com/office/drawing/2014/main" id="{CFBCC212-1579-939E-3973-45ECF0BF8DCC}"/>
              </a:ext>
            </a:extLst>
          </p:cNvPr>
          <p:cNvSpPr txBox="1"/>
          <p:nvPr/>
        </p:nvSpPr>
        <p:spPr>
          <a:xfrm>
            <a:off x="540454" y="5104458"/>
            <a:ext cx="4741567" cy="523220"/>
          </a:xfrm>
          <a:prstGeom prst="rect">
            <a:avLst/>
          </a:prstGeom>
          <a:noFill/>
        </p:spPr>
        <p:txBody>
          <a:bodyPr wrap="square" lIns="91440" tIns="45720" rIns="91440" bIns="45720" rtlCol="0" anchor="t">
            <a:spAutoFit/>
          </a:bodyPr>
          <a:lstStyle/>
          <a:p>
            <a:r>
              <a:rPr lang="nl-NL">
                <a:solidFill>
                  <a:schemeClr val="tx1"/>
                </a:solidFill>
                <a:latin typeface="gg sans"/>
              </a:rPr>
              <a:t>Productiekosten, marketingkosten, personeelskosten, distributiekosten, web/hostingkosten.</a:t>
            </a:r>
            <a:endParaRPr lang="nl-NL">
              <a:solidFill>
                <a:schemeClr val="tx1"/>
              </a:solidFill>
            </a:endParaRPr>
          </a:p>
        </p:txBody>
      </p:sp>
      <p:sp>
        <p:nvSpPr>
          <p:cNvPr id="15" name="TextBox 5">
            <a:extLst>
              <a:ext uri="{FF2B5EF4-FFF2-40B4-BE49-F238E27FC236}">
                <a16:creationId xmlns:a16="http://schemas.microsoft.com/office/drawing/2014/main" id="{8C41721D-245C-FE8D-8716-24F0BEA29BEF}"/>
              </a:ext>
            </a:extLst>
          </p:cNvPr>
          <p:cNvSpPr txBox="1"/>
          <p:nvPr/>
        </p:nvSpPr>
        <p:spPr>
          <a:xfrm>
            <a:off x="6354231" y="5104458"/>
            <a:ext cx="4741567" cy="523220"/>
          </a:xfrm>
          <a:prstGeom prst="rect">
            <a:avLst/>
          </a:prstGeom>
          <a:noFill/>
        </p:spPr>
        <p:txBody>
          <a:bodyPr wrap="square" lIns="91440" tIns="45720" rIns="91440" bIns="45720" rtlCol="0" anchor="t">
            <a:spAutoFit/>
          </a:bodyPr>
          <a:lstStyle/>
          <a:p>
            <a:r>
              <a:rPr lang="nl-NL">
                <a:solidFill>
                  <a:srgbClr val="263238"/>
                </a:solidFill>
                <a:latin typeface="gg sans"/>
              </a:rPr>
              <a:t>Verkoop van het bordspel, licentievergoedingen, evenementen en workshops.</a:t>
            </a:r>
            <a:endParaRPr lang="nl-NL"/>
          </a:p>
        </p:txBody>
      </p:sp>
    </p:spTree>
    <p:extLst>
      <p:ext uri="{BB962C8B-B14F-4D97-AF65-F5344CB8AC3E}">
        <p14:creationId xmlns:p14="http://schemas.microsoft.com/office/powerpoint/2010/main" val="2467526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20133" y="2021751"/>
            <a:ext cx="3115200" cy="384000"/>
          </a:xfrm>
        </p:spPr>
        <p:txBody>
          <a:bodyPr/>
          <a:lstStyle/>
          <a:p>
            <a:r>
              <a:rPr lang="nl-BE">
                <a:solidFill>
                  <a:schemeClr val="bg1">
                    <a:lumMod val="10000"/>
                  </a:schemeClr>
                </a:solidFill>
              </a:rPr>
              <a:t>MVO bedrijf - Apple</a:t>
            </a:r>
          </a:p>
        </p:txBody>
      </p:sp>
      <p:sp>
        <p:nvSpPr>
          <p:cNvPr id="5" name="Title 4">
            <a:extLst>
              <a:ext uri="{FF2B5EF4-FFF2-40B4-BE49-F238E27FC236}">
                <a16:creationId xmlns:a16="http://schemas.microsoft.com/office/drawing/2014/main" id="{1DD7173C-61F6-486F-8BD7-0B8CCEF081B2}"/>
              </a:ext>
            </a:extLst>
          </p:cNvPr>
          <p:cNvSpPr>
            <a:spLocks noGrp="1"/>
          </p:cNvSpPr>
          <p:nvPr>
            <p:ph type="title" idx="2"/>
          </p:nvPr>
        </p:nvSpPr>
        <p:spPr/>
        <p:txBody>
          <a:bodyPr/>
          <a:lstStyle/>
          <a:p>
            <a:r>
              <a:rPr lang="en-US"/>
              <a:t>1</a:t>
            </a:r>
            <a:endParaRPr lang="en-BE"/>
          </a:p>
        </p:txBody>
      </p:sp>
      <p:sp>
        <p:nvSpPr>
          <p:cNvPr id="6" name="Title 5">
            <a:extLst>
              <a:ext uri="{FF2B5EF4-FFF2-40B4-BE49-F238E27FC236}">
                <a16:creationId xmlns:a16="http://schemas.microsoft.com/office/drawing/2014/main" id="{475D3795-A6F9-1341-8CEB-06EF31BD7706}"/>
              </a:ext>
            </a:extLst>
          </p:cNvPr>
          <p:cNvSpPr>
            <a:spLocks noGrp="1"/>
          </p:cNvSpPr>
          <p:nvPr>
            <p:ph type="title" idx="3"/>
          </p:nvPr>
        </p:nvSpPr>
        <p:spPr>
          <a:xfrm>
            <a:off x="311451" y="4671392"/>
            <a:ext cx="3115200" cy="384000"/>
          </a:xfrm>
        </p:spPr>
        <p:txBody>
          <a:bodyPr/>
          <a:lstStyle/>
          <a:p>
            <a:r>
              <a:rPr lang="en-US"/>
              <a:t>SDG’s</a:t>
            </a:r>
            <a:endParaRPr lang="en-BE"/>
          </a:p>
        </p:txBody>
      </p:sp>
      <p:sp>
        <p:nvSpPr>
          <p:cNvPr id="7" name="Title 6">
            <a:extLst>
              <a:ext uri="{FF2B5EF4-FFF2-40B4-BE49-F238E27FC236}">
                <a16:creationId xmlns:a16="http://schemas.microsoft.com/office/drawing/2014/main" id="{5927495E-ECBF-4F3C-3036-95F6718A74A6}"/>
              </a:ext>
            </a:extLst>
          </p:cNvPr>
          <p:cNvSpPr>
            <a:spLocks noGrp="1"/>
          </p:cNvSpPr>
          <p:nvPr>
            <p:ph type="title" idx="4"/>
          </p:nvPr>
        </p:nvSpPr>
        <p:spPr>
          <a:xfrm>
            <a:off x="1319651" y="4594024"/>
            <a:ext cx="1098800" cy="524800"/>
          </a:xfrm>
        </p:spPr>
        <p:txBody>
          <a:bodyPr/>
          <a:lstStyle/>
          <a:p>
            <a:r>
              <a:rPr lang="en-US"/>
              <a:t>4</a:t>
            </a:r>
            <a:endParaRPr lang="en-BE"/>
          </a:p>
        </p:txBody>
      </p:sp>
      <p:sp>
        <p:nvSpPr>
          <p:cNvPr id="9" name="Title 8">
            <a:extLst>
              <a:ext uri="{FF2B5EF4-FFF2-40B4-BE49-F238E27FC236}">
                <a16:creationId xmlns:a16="http://schemas.microsoft.com/office/drawing/2014/main" id="{050831F6-F832-AA3B-E3AC-20D5FE4C2580}"/>
              </a:ext>
            </a:extLst>
          </p:cNvPr>
          <p:cNvSpPr>
            <a:spLocks noGrp="1"/>
          </p:cNvSpPr>
          <p:nvPr>
            <p:ph type="title" idx="6"/>
          </p:nvPr>
        </p:nvSpPr>
        <p:spPr>
          <a:xfrm>
            <a:off x="2520133" y="2881396"/>
            <a:ext cx="3115200" cy="384000"/>
          </a:xfrm>
        </p:spPr>
        <p:txBody>
          <a:bodyPr/>
          <a:lstStyle/>
          <a:p>
            <a:r>
              <a:rPr lang="en-US"/>
              <a:t>Earthly Ambassadors</a:t>
            </a:r>
            <a:endParaRPr lang="en-BE"/>
          </a:p>
        </p:txBody>
      </p:sp>
      <p:sp>
        <p:nvSpPr>
          <p:cNvPr id="10" name="Title 9">
            <a:extLst>
              <a:ext uri="{FF2B5EF4-FFF2-40B4-BE49-F238E27FC236}">
                <a16:creationId xmlns:a16="http://schemas.microsoft.com/office/drawing/2014/main" id="{1B13FC2E-E817-5AFF-4122-02D5995FCC3A}"/>
              </a:ext>
            </a:extLst>
          </p:cNvPr>
          <p:cNvSpPr>
            <a:spLocks noGrp="1"/>
          </p:cNvSpPr>
          <p:nvPr>
            <p:ph type="title" idx="7"/>
          </p:nvPr>
        </p:nvSpPr>
        <p:spPr>
          <a:xfrm>
            <a:off x="1319651" y="2810996"/>
            <a:ext cx="1098800" cy="524800"/>
          </a:xfrm>
        </p:spPr>
        <p:txBody>
          <a:bodyPr/>
          <a:lstStyle/>
          <a:p>
            <a:r>
              <a:rPr lang="en-US"/>
              <a:t>2</a:t>
            </a:r>
            <a:endParaRPr lang="en-BE"/>
          </a:p>
        </p:txBody>
      </p:sp>
      <p:sp>
        <p:nvSpPr>
          <p:cNvPr id="12" name="Title 11">
            <a:extLst>
              <a:ext uri="{FF2B5EF4-FFF2-40B4-BE49-F238E27FC236}">
                <a16:creationId xmlns:a16="http://schemas.microsoft.com/office/drawing/2014/main" id="{882EC297-9318-E90F-6F75-DC27CA368B9E}"/>
              </a:ext>
            </a:extLst>
          </p:cNvPr>
          <p:cNvSpPr>
            <a:spLocks noGrp="1"/>
          </p:cNvSpPr>
          <p:nvPr>
            <p:ph type="title" idx="9"/>
          </p:nvPr>
        </p:nvSpPr>
        <p:spPr>
          <a:xfrm>
            <a:off x="1626201" y="5492506"/>
            <a:ext cx="3115200" cy="384000"/>
          </a:xfrm>
        </p:spPr>
        <p:txBody>
          <a:bodyPr/>
          <a:lstStyle/>
          <a:p>
            <a:r>
              <a:rPr lang="en-US" sz="2650" dirty="0"/>
              <a:t>Idee </a:t>
            </a:r>
            <a:r>
              <a:rPr lang="nl-BE" sz="2650" dirty="0"/>
              <a:t>uitwerking</a:t>
            </a:r>
          </a:p>
        </p:txBody>
      </p:sp>
      <p:sp>
        <p:nvSpPr>
          <p:cNvPr id="13" name="Title 12">
            <a:extLst>
              <a:ext uri="{FF2B5EF4-FFF2-40B4-BE49-F238E27FC236}">
                <a16:creationId xmlns:a16="http://schemas.microsoft.com/office/drawing/2014/main" id="{87BFDDCF-D8A9-CDB4-DFA5-4ACAF133175E}"/>
              </a:ext>
            </a:extLst>
          </p:cNvPr>
          <p:cNvSpPr>
            <a:spLocks noGrp="1"/>
          </p:cNvSpPr>
          <p:nvPr>
            <p:ph type="title" idx="13"/>
          </p:nvPr>
        </p:nvSpPr>
        <p:spPr>
          <a:xfrm>
            <a:off x="1319651" y="5370906"/>
            <a:ext cx="1098800" cy="524800"/>
          </a:xfrm>
        </p:spPr>
        <p:txBody>
          <a:bodyPr/>
          <a:lstStyle/>
          <a:p>
            <a:r>
              <a:rPr lang="en-US"/>
              <a:t>5</a:t>
            </a:r>
            <a:endParaRPr lang="en-BE"/>
          </a:p>
        </p:txBody>
      </p:sp>
      <p:sp>
        <p:nvSpPr>
          <p:cNvPr id="15" name="Title 14">
            <a:extLst>
              <a:ext uri="{FF2B5EF4-FFF2-40B4-BE49-F238E27FC236}">
                <a16:creationId xmlns:a16="http://schemas.microsoft.com/office/drawing/2014/main" id="{5C71437C-CC3E-61D7-705B-944E3A43EE24}"/>
              </a:ext>
            </a:extLst>
          </p:cNvPr>
          <p:cNvSpPr>
            <a:spLocks noGrp="1"/>
          </p:cNvSpPr>
          <p:nvPr>
            <p:ph type="title" idx="15"/>
          </p:nvPr>
        </p:nvSpPr>
        <p:spPr/>
        <p:txBody>
          <a:bodyPr/>
          <a:lstStyle/>
          <a:p>
            <a:r>
              <a:rPr lang="en-US" err="1"/>
              <a:t>Inhoud</a:t>
            </a:r>
            <a:endParaRPr lang="en-BE"/>
          </a:p>
        </p:txBody>
      </p:sp>
      <p:sp>
        <p:nvSpPr>
          <p:cNvPr id="16" name="Title 15">
            <a:extLst>
              <a:ext uri="{FF2B5EF4-FFF2-40B4-BE49-F238E27FC236}">
                <a16:creationId xmlns:a16="http://schemas.microsoft.com/office/drawing/2014/main" id="{260B01A2-B0C1-7E5E-8A28-5F01430080BF}"/>
              </a:ext>
            </a:extLst>
          </p:cNvPr>
          <p:cNvSpPr>
            <a:spLocks noGrp="1"/>
          </p:cNvSpPr>
          <p:nvPr>
            <p:ph type="title" idx="16"/>
          </p:nvPr>
        </p:nvSpPr>
        <p:spPr>
          <a:xfrm>
            <a:off x="2520133" y="3772910"/>
            <a:ext cx="3115200" cy="384000"/>
          </a:xfrm>
        </p:spPr>
        <p:txBody>
          <a:bodyPr/>
          <a:lstStyle/>
          <a:p>
            <a:r>
              <a:rPr lang="nl-BE" sz="2650"/>
              <a:t>Doelgroep</a:t>
            </a:r>
          </a:p>
        </p:txBody>
      </p:sp>
      <p:sp>
        <p:nvSpPr>
          <p:cNvPr id="17" name="Title 16">
            <a:extLst>
              <a:ext uri="{FF2B5EF4-FFF2-40B4-BE49-F238E27FC236}">
                <a16:creationId xmlns:a16="http://schemas.microsoft.com/office/drawing/2014/main" id="{9CFD4BCC-932E-E650-06AC-DDA916E0E585}"/>
              </a:ext>
            </a:extLst>
          </p:cNvPr>
          <p:cNvSpPr>
            <a:spLocks noGrp="1"/>
          </p:cNvSpPr>
          <p:nvPr>
            <p:ph type="title" idx="17"/>
          </p:nvPr>
        </p:nvSpPr>
        <p:spPr>
          <a:xfrm>
            <a:off x="1319651" y="3702510"/>
            <a:ext cx="1098800" cy="524800"/>
          </a:xfrm>
        </p:spPr>
        <p:txBody>
          <a:bodyPr/>
          <a:lstStyle/>
          <a:p>
            <a:r>
              <a:rPr lang="en-US"/>
              <a:t>3</a:t>
            </a:r>
            <a:endParaRPr lang="en-BE"/>
          </a:p>
        </p:txBody>
      </p:sp>
      <p:sp>
        <p:nvSpPr>
          <p:cNvPr id="19" name="Title 18">
            <a:extLst>
              <a:ext uri="{FF2B5EF4-FFF2-40B4-BE49-F238E27FC236}">
                <a16:creationId xmlns:a16="http://schemas.microsoft.com/office/drawing/2014/main" id="{524870DB-D2C6-0428-12E0-A552B8EED932}"/>
              </a:ext>
            </a:extLst>
          </p:cNvPr>
          <p:cNvSpPr>
            <a:spLocks noGrp="1"/>
          </p:cNvSpPr>
          <p:nvPr>
            <p:ph type="title" idx="19"/>
          </p:nvPr>
        </p:nvSpPr>
        <p:spPr>
          <a:xfrm>
            <a:off x="1180733" y="6140820"/>
            <a:ext cx="3115200" cy="384000"/>
          </a:xfrm>
        </p:spPr>
        <p:txBody>
          <a:bodyPr/>
          <a:lstStyle/>
          <a:p>
            <a:r>
              <a:rPr lang="en-US" err="1"/>
              <a:t>Spelconcept</a:t>
            </a:r>
            <a:endParaRPr lang="en-BE"/>
          </a:p>
        </p:txBody>
      </p:sp>
      <p:sp>
        <p:nvSpPr>
          <p:cNvPr id="20" name="Title 19">
            <a:extLst>
              <a:ext uri="{FF2B5EF4-FFF2-40B4-BE49-F238E27FC236}">
                <a16:creationId xmlns:a16="http://schemas.microsoft.com/office/drawing/2014/main" id="{B5A8E960-19B3-6ACC-DA0A-34893C843FFB}"/>
              </a:ext>
            </a:extLst>
          </p:cNvPr>
          <p:cNvSpPr>
            <a:spLocks noGrp="1"/>
          </p:cNvSpPr>
          <p:nvPr>
            <p:ph type="title" idx="20"/>
          </p:nvPr>
        </p:nvSpPr>
        <p:spPr>
          <a:xfrm>
            <a:off x="1319651" y="6125421"/>
            <a:ext cx="1098800" cy="524800"/>
          </a:xfrm>
        </p:spPr>
        <p:txBody>
          <a:bodyPr/>
          <a:lstStyle/>
          <a:p>
            <a:r>
              <a:rPr lang="en-US"/>
              <a:t>6</a:t>
            </a:r>
            <a:endParaRPr lang="en-BE"/>
          </a:p>
        </p:txBody>
      </p:sp>
      <p:sp>
        <p:nvSpPr>
          <p:cNvPr id="4" name="Tijdelijke aanduiding voor dianummer 3"/>
          <p:cNvSpPr>
            <a:spLocks noGrp="1"/>
          </p:cNvSpPr>
          <p:nvPr>
            <p:ph type="sldNum" sz="quarter" idx="4294967295"/>
          </p:nvPr>
        </p:nvSpPr>
        <p:spPr>
          <a:xfrm>
            <a:off x="0" y="0"/>
            <a:ext cx="0" cy="0"/>
          </a:xfrm>
        </p:spPr>
        <p:txBody>
          <a:bodyPr/>
          <a:lstStyle/>
          <a:p>
            <a:endParaRPr lang="nl-BE">
              <a:solidFill>
                <a:schemeClr val="bg1">
                  <a:lumMod val="10000"/>
                </a:schemeClr>
              </a:solidFill>
            </a:endParaRPr>
          </a:p>
        </p:txBody>
      </p:sp>
      <p:sp>
        <p:nvSpPr>
          <p:cNvPr id="22" name="Title 4">
            <a:extLst>
              <a:ext uri="{FF2B5EF4-FFF2-40B4-BE49-F238E27FC236}">
                <a16:creationId xmlns:a16="http://schemas.microsoft.com/office/drawing/2014/main" id="{7074862F-2258-873E-92B7-D6CDEE12FAD5}"/>
              </a:ext>
            </a:extLst>
          </p:cNvPr>
          <p:cNvSpPr txBox="1">
            <a:spLocks/>
          </p:cNvSpPr>
          <p:nvPr/>
        </p:nvSpPr>
        <p:spPr>
          <a:xfrm>
            <a:off x="9671867" y="1880951"/>
            <a:ext cx="1098800" cy="52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Fjalla One"/>
              <a:buNone/>
              <a:defRPr sz="3000"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9pPr>
          </a:lstStyle>
          <a:p>
            <a:endParaRPr lang="en-BE"/>
          </a:p>
        </p:txBody>
      </p:sp>
      <p:sp>
        <p:nvSpPr>
          <p:cNvPr id="48" name="Titel 1">
            <a:extLst>
              <a:ext uri="{FF2B5EF4-FFF2-40B4-BE49-F238E27FC236}">
                <a16:creationId xmlns:a16="http://schemas.microsoft.com/office/drawing/2014/main" id="{F68565D9-01EA-68E5-6E7F-A9EF4B93BBB9}"/>
              </a:ext>
            </a:extLst>
          </p:cNvPr>
          <p:cNvSpPr txBox="1">
            <a:spLocks/>
          </p:cNvSpPr>
          <p:nvPr/>
        </p:nvSpPr>
        <p:spPr>
          <a:xfrm>
            <a:off x="7561400" y="2017609"/>
            <a:ext cx="3115200" cy="384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1800"/>
              <a:buFont typeface="Fjalla One"/>
              <a:buNone/>
              <a:defRPr sz="2667"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9pPr>
          </a:lstStyle>
          <a:p>
            <a:r>
              <a:rPr lang="nl-BE">
                <a:solidFill>
                  <a:schemeClr val="bg1">
                    <a:lumMod val="10000"/>
                  </a:schemeClr>
                </a:solidFill>
              </a:rPr>
              <a:t>Het Spel</a:t>
            </a:r>
          </a:p>
        </p:txBody>
      </p:sp>
      <p:sp>
        <p:nvSpPr>
          <p:cNvPr id="49" name="Title 4">
            <a:extLst>
              <a:ext uri="{FF2B5EF4-FFF2-40B4-BE49-F238E27FC236}">
                <a16:creationId xmlns:a16="http://schemas.microsoft.com/office/drawing/2014/main" id="{50847C0C-909B-1FC1-D296-5251BB9FABD6}"/>
              </a:ext>
            </a:extLst>
          </p:cNvPr>
          <p:cNvSpPr txBox="1">
            <a:spLocks/>
          </p:cNvSpPr>
          <p:nvPr/>
        </p:nvSpPr>
        <p:spPr>
          <a:xfrm>
            <a:off x="6360918" y="1947225"/>
            <a:ext cx="1098800" cy="52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Fjalla One"/>
              <a:buNone/>
              <a:defRPr sz="3000"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9pPr>
          </a:lstStyle>
          <a:p>
            <a:r>
              <a:rPr lang="en-US"/>
              <a:t>7</a:t>
            </a:r>
            <a:endParaRPr lang="en-BE"/>
          </a:p>
        </p:txBody>
      </p:sp>
      <p:sp>
        <p:nvSpPr>
          <p:cNvPr id="50" name="Title 5">
            <a:extLst>
              <a:ext uri="{FF2B5EF4-FFF2-40B4-BE49-F238E27FC236}">
                <a16:creationId xmlns:a16="http://schemas.microsoft.com/office/drawing/2014/main" id="{9B98B266-63BE-CF6A-9405-1DDE28E23FC5}"/>
              </a:ext>
            </a:extLst>
          </p:cNvPr>
          <p:cNvSpPr txBox="1">
            <a:spLocks/>
          </p:cNvSpPr>
          <p:nvPr/>
        </p:nvSpPr>
        <p:spPr>
          <a:xfrm>
            <a:off x="6360918" y="4652846"/>
            <a:ext cx="3115200" cy="384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eaLnBrk="1" hangingPunct="1">
              <a:lnSpc>
                <a:spcPct val="100000"/>
              </a:lnSpc>
              <a:spcBef>
                <a:spcPts val="0"/>
              </a:spcBef>
              <a:spcAft>
                <a:spcPts val="0"/>
              </a:spcAft>
              <a:buClr>
                <a:schemeClr val="dk1"/>
              </a:buClr>
              <a:buSzPts val="1800"/>
              <a:buFont typeface="Fjalla One"/>
              <a:buNone/>
              <a:defRPr sz="2667"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9pPr>
          </a:lstStyle>
          <a:p>
            <a:r>
              <a:rPr lang="en-US" err="1"/>
              <a:t>Spel</a:t>
            </a:r>
            <a:r>
              <a:rPr lang="en-US"/>
              <a:t> </a:t>
            </a:r>
            <a:r>
              <a:rPr lang="en-US" err="1"/>
              <a:t>opname</a:t>
            </a:r>
            <a:endParaRPr lang="en-BE"/>
          </a:p>
        </p:txBody>
      </p:sp>
      <p:sp>
        <p:nvSpPr>
          <p:cNvPr id="51" name="Title 6">
            <a:extLst>
              <a:ext uri="{FF2B5EF4-FFF2-40B4-BE49-F238E27FC236}">
                <a16:creationId xmlns:a16="http://schemas.microsoft.com/office/drawing/2014/main" id="{A520D2E1-1585-B579-5C31-6C3CEB6C3397}"/>
              </a:ext>
            </a:extLst>
          </p:cNvPr>
          <p:cNvSpPr txBox="1">
            <a:spLocks/>
          </p:cNvSpPr>
          <p:nvPr/>
        </p:nvSpPr>
        <p:spPr>
          <a:xfrm>
            <a:off x="6360918" y="4589882"/>
            <a:ext cx="1098800" cy="52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Fjalla One"/>
              <a:buNone/>
              <a:defRPr sz="3000"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9pPr>
          </a:lstStyle>
          <a:p>
            <a:r>
              <a:rPr lang="en-US"/>
              <a:t>10</a:t>
            </a:r>
            <a:endParaRPr lang="en-BE"/>
          </a:p>
        </p:txBody>
      </p:sp>
      <p:sp>
        <p:nvSpPr>
          <p:cNvPr id="52" name="Title 8">
            <a:extLst>
              <a:ext uri="{FF2B5EF4-FFF2-40B4-BE49-F238E27FC236}">
                <a16:creationId xmlns:a16="http://schemas.microsoft.com/office/drawing/2014/main" id="{01350296-1E0E-B788-A05A-4594A8063FD7}"/>
              </a:ext>
            </a:extLst>
          </p:cNvPr>
          <p:cNvSpPr txBox="1">
            <a:spLocks/>
          </p:cNvSpPr>
          <p:nvPr/>
        </p:nvSpPr>
        <p:spPr>
          <a:xfrm>
            <a:off x="7561400" y="2877254"/>
            <a:ext cx="3115200" cy="384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1800"/>
              <a:buFont typeface="Fjalla One"/>
              <a:buNone/>
              <a:defRPr sz="2667"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9pPr>
          </a:lstStyle>
          <a:p>
            <a:r>
              <a:rPr lang="en-US"/>
              <a:t>Feedback </a:t>
            </a:r>
            <a:r>
              <a:rPr lang="en-US" err="1"/>
              <a:t>tijdens</a:t>
            </a:r>
            <a:r>
              <a:rPr lang="en-US"/>
              <a:t> </a:t>
            </a:r>
            <a:r>
              <a:rPr lang="en-US" err="1"/>
              <a:t>spel</a:t>
            </a:r>
            <a:endParaRPr lang="en-BE"/>
          </a:p>
        </p:txBody>
      </p:sp>
      <p:sp>
        <p:nvSpPr>
          <p:cNvPr id="53" name="Title 9">
            <a:extLst>
              <a:ext uri="{FF2B5EF4-FFF2-40B4-BE49-F238E27FC236}">
                <a16:creationId xmlns:a16="http://schemas.microsoft.com/office/drawing/2014/main" id="{D4D9C70E-0B8C-37B1-88C6-FC513FB48C5C}"/>
              </a:ext>
            </a:extLst>
          </p:cNvPr>
          <p:cNvSpPr txBox="1">
            <a:spLocks/>
          </p:cNvSpPr>
          <p:nvPr/>
        </p:nvSpPr>
        <p:spPr>
          <a:xfrm>
            <a:off x="6360918" y="2806854"/>
            <a:ext cx="1098800" cy="52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Fjalla One"/>
              <a:buNone/>
              <a:defRPr sz="3000"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9pPr>
          </a:lstStyle>
          <a:p>
            <a:r>
              <a:rPr lang="en-US"/>
              <a:t>8</a:t>
            </a:r>
            <a:endParaRPr lang="en-BE"/>
          </a:p>
        </p:txBody>
      </p:sp>
      <p:sp>
        <p:nvSpPr>
          <p:cNvPr id="54" name="Title 11">
            <a:extLst>
              <a:ext uri="{FF2B5EF4-FFF2-40B4-BE49-F238E27FC236}">
                <a16:creationId xmlns:a16="http://schemas.microsoft.com/office/drawing/2014/main" id="{B228313E-6FAC-16E7-D761-FB9C8390FF36}"/>
              </a:ext>
            </a:extLst>
          </p:cNvPr>
          <p:cNvSpPr txBox="1">
            <a:spLocks/>
          </p:cNvSpPr>
          <p:nvPr/>
        </p:nvSpPr>
        <p:spPr>
          <a:xfrm>
            <a:off x="5902118" y="5413614"/>
            <a:ext cx="3115200" cy="384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eaLnBrk="1" hangingPunct="1">
              <a:lnSpc>
                <a:spcPct val="100000"/>
              </a:lnSpc>
              <a:spcBef>
                <a:spcPts val="0"/>
              </a:spcBef>
              <a:spcAft>
                <a:spcPts val="0"/>
              </a:spcAft>
              <a:buClr>
                <a:schemeClr val="dk1"/>
              </a:buClr>
              <a:buSzPts val="1800"/>
              <a:buFont typeface="Fjalla One"/>
              <a:buNone/>
              <a:defRPr sz="2667"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9pPr>
          </a:lstStyle>
          <a:p>
            <a:r>
              <a:rPr lang="en-US" err="1"/>
              <a:t>Conclusie</a:t>
            </a:r>
            <a:endParaRPr lang="en-BE"/>
          </a:p>
        </p:txBody>
      </p:sp>
      <p:sp>
        <p:nvSpPr>
          <p:cNvPr id="55" name="Title 12">
            <a:extLst>
              <a:ext uri="{FF2B5EF4-FFF2-40B4-BE49-F238E27FC236}">
                <a16:creationId xmlns:a16="http://schemas.microsoft.com/office/drawing/2014/main" id="{702B1617-B1F0-D6C1-59A3-BF9FB14A923F}"/>
              </a:ext>
            </a:extLst>
          </p:cNvPr>
          <p:cNvSpPr txBox="1">
            <a:spLocks/>
          </p:cNvSpPr>
          <p:nvPr/>
        </p:nvSpPr>
        <p:spPr>
          <a:xfrm>
            <a:off x="6360918" y="5366764"/>
            <a:ext cx="1098800" cy="52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Fjalla One"/>
              <a:buNone/>
              <a:defRPr sz="3000"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9pPr>
          </a:lstStyle>
          <a:p>
            <a:r>
              <a:rPr lang="en-US"/>
              <a:t>11</a:t>
            </a:r>
            <a:endParaRPr lang="en-BE"/>
          </a:p>
        </p:txBody>
      </p:sp>
      <p:sp>
        <p:nvSpPr>
          <p:cNvPr id="56" name="Title 15">
            <a:extLst>
              <a:ext uri="{FF2B5EF4-FFF2-40B4-BE49-F238E27FC236}">
                <a16:creationId xmlns:a16="http://schemas.microsoft.com/office/drawing/2014/main" id="{A1EDE65C-7DE9-4582-53C8-2CC8A6F0C477}"/>
              </a:ext>
            </a:extLst>
          </p:cNvPr>
          <p:cNvSpPr txBox="1">
            <a:spLocks/>
          </p:cNvSpPr>
          <p:nvPr/>
        </p:nvSpPr>
        <p:spPr>
          <a:xfrm>
            <a:off x="7561400" y="3768768"/>
            <a:ext cx="3476714" cy="384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1800"/>
              <a:buFont typeface="Fjalla One"/>
              <a:buNone/>
              <a:defRPr sz="2667"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9pPr>
          </a:lstStyle>
          <a:p>
            <a:r>
              <a:rPr lang="en-US"/>
              <a:t>Business Model Canvas</a:t>
            </a:r>
            <a:endParaRPr lang="en-BE"/>
          </a:p>
        </p:txBody>
      </p:sp>
      <p:sp>
        <p:nvSpPr>
          <p:cNvPr id="57" name="Title 16">
            <a:extLst>
              <a:ext uri="{FF2B5EF4-FFF2-40B4-BE49-F238E27FC236}">
                <a16:creationId xmlns:a16="http://schemas.microsoft.com/office/drawing/2014/main" id="{493D96AA-A0F7-C151-AE36-9B60447E1AE3}"/>
              </a:ext>
            </a:extLst>
          </p:cNvPr>
          <p:cNvSpPr txBox="1">
            <a:spLocks/>
          </p:cNvSpPr>
          <p:nvPr/>
        </p:nvSpPr>
        <p:spPr>
          <a:xfrm>
            <a:off x="6360918" y="3698368"/>
            <a:ext cx="1098800" cy="52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Fjalla One"/>
              <a:buNone/>
              <a:defRPr sz="3000"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9pPr>
          </a:lstStyle>
          <a:p>
            <a:r>
              <a:rPr lang="en-US"/>
              <a:t>9</a:t>
            </a:r>
            <a:endParaRPr lang="en-BE"/>
          </a:p>
        </p:txBody>
      </p:sp>
      <p:sp>
        <p:nvSpPr>
          <p:cNvPr id="58" name="Title 18">
            <a:extLst>
              <a:ext uri="{FF2B5EF4-FFF2-40B4-BE49-F238E27FC236}">
                <a16:creationId xmlns:a16="http://schemas.microsoft.com/office/drawing/2014/main" id="{C94486B6-452F-96B1-8FB8-CB844888F399}"/>
              </a:ext>
            </a:extLst>
          </p:cNvPr>
          <p:cNvSpPr txBox="1">
            <a:spLocks/>
          </p:cNvSpPr>
          <p:nvPr/>
        </p:nvSpPr>
        <p:spPr>
          <a:xfrm>
            <a:off x="5630801" y="6211989"/>
            <a:ext cx="3115200" cy="384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eaLnBrk="1" hangingPunct="1">
              <a:lnSpc>
                <a:spcPct val="100000"/>
              </a:lnSpc>
              <a:spcBef>
                <a:spcPts val="0"/>
              </a:spcBef>
              <a:spcAft>
                <a:spcPts val="0"/>
              </a:spcAft>
              <a:buClr>
                <a:schemeClr val="dk1"/>
              </a:buClr>
              <a:buSzPts val="1800"/>
              <a:buFont typeface="Fjalla One"/>
              <a:buNone/>
              <a:defRPr sz="2667"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1"/>
              </a:buClr>
              <a:buSzPts val="1800"/>
              <a:buFont typeface="Fjalla One"/>
              <a:buNone/>
              <a:defRPr sz="2400" b="1" i="0" u="none" strike="noStrike" cap="none">
                <a:solidFill>
                  <a:schemeClr val="dk1"/>
                </a:solidFill>
                <a:latin typeface="Fjalla One"/>
                <a:ea typeface="Fjalla One"/>
                <a:cs typeface="Fjalla One"/>
                <a:sym typeface="Fjalla One"/>
              </a:defRPr>
            </a:lvl9pPr>
          </a:lstStyle>
          <a:p>
            <a:r>
              <a:rPr lang="en-US" err="1"/>
              <a:t>Besluit</a:t>
            </a:r>
            <a:endParaRPr lang="en-BE"/>
          </a:p>
        </p:txBody>
      </p:sp>
      <p:sp>
        <p:nvSpPr>
          <p:cNvPr id="59" name="Title 19">
            <a:extLst>
              <a:ext uri="{FF2B5EF4-FFF2-40B4-BE49-F238E27FC236}">
                <a16:creationId xmlns:a16="http://schemas.microsoft.com/office/drawing/2014/main" id="{D1A419AE-A7C0-2C97-5B3F-CD30F106AE3C}"/>
              </a:ext>
            </a:extLst>
          </p:cNvPr>
          <p:cNvSpPr txBox="1">
            <a:spLocks/>
          </p:cNvSpPr>
          <p:nvPr/>
        </p:nvSpPr>
        <p:spPr>
          <a:xfrm>
            <a:off x="6360918" y="6121279"/>
            <a:ext cx="1098800" cy="52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Fjalla One"/>
              <a:buNone/>
              <a:defRPr sz="3000" b="1" i="0" u="none" strike="noStrike" cap="none">
                <a:solidFill>
                  <a:schemeClr val="dk1"/>
                </a:solidFill>
                <a:latin typeface="Fjalla One"/>
                <a:ea typeface="Fjalla One"/>
                <a:cs typeface="Fjalla One"/>
                <a:sym typeface="Fjalla One"/>
              </a:defRPr>
            </a:lvl1pPr>
            <a:lvl2pPr marR="0" lvl="1"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2pPr>
            <a:lvl3pPr marR="0" lvl="2"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3pPr>
            <a:lvl4pPr marR="0" lvl="3"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4pPr>
            <a:lvl5pPr marR="0" lvl="4"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5pPr>
            <a:lvl6pPr marR="0" lvl="5"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6pPr>
            <a:lvl7pPr marR="0" lvl="6"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7pPr>
            <a:lvl8pPr marR="0" lvl="7"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8pPr>
            <a:lvl9pPr marR="0" lvl="8" algn="l" rtl="0" eaLnBrk="1" hangingPunct="1">
              <a:lnSpc>
                <a:spcPct val="100000"/>
              </a:lnSpc>
              <a:spcBef>
                <a:spcPts val="0"/>
              </a:spcBef>
              <a:spcAft>
                <a:spcPts val="0"/>
              </a:spcAft>
              <a:buClr>
                <a:schemeClr val="dk2"/>
              </a:buClr>
              <a:buSzPts val="3000"/>
              <a:buFont typeface="Fjalla One"/>
              <a:buNone/>
              <a:defRPr sz="4000" b="1" i="0" u="none" strike="noStrike" cap="none">
                <a:solidFill>
                  <a:schemeClr val="dk2"/>
                </a:solidFill>
                <a:latin typeface="Fjalla One"/>
                <a:ea typeface="Fjalla One"/>
                <a:cs typeface="Fjalla One"/>
                <a:sym typeface="Fjalla One"/>
              </a:defRPr>
            </a:lvl9pPr>
          </a:lstStyle>
          <a:p>
            <a:r>
              <a:rPr lang="en-US"/>
              <a:t>12</a:t>
            </a:r>
            <a:endParaRPr lang="en-BE"/>
          </a:p>
        </p:txBody>
      </p:sp>
    </p:spTree>
    <p:extLst>
      <p:ext uri="{BB962C8B-B14F-4D97-AF65-F5344CB8AC3E}">
        <p14:creationId xmlns:p14="http://schemas.microsoft.com/office/powerpoint/2010/main" val="10383074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10</a:t>
            </a:r>
          </a:p>
        </p:txBody>
      </p:sp>
      <p:sp>
        <p:nvSpPr>
          <p:cNvPr id="10" name="Subtitle 3">
            <a:extLst>
              <a:ext uri="{FF2B5EF4-FFF2-40B4-BE49-F238E27FC236}">
                <a16:creationId xmlns:a16="http://schemas.microsoft.com/office/drawing/2014/main" id="{5E91F490-6B3B-DA95-E403-3F62795C8473}"/>
              </a:ext>
            </a:extLst>
          </p:cNvPr>
          <p:cNvSpPr>
            <a:spLocks noGrp="1"/>
          </p:cNvSpPr>
          <p:nvPr>
            <p:ph type="subTitle" idx="2"/>
          </p:nvPr>
        </p:nvSpPr>
        <p:spPr>
          <a:xfrm>
            <a:off x="1712051" y="4850900"/>
            <a:ext cx="4006000" cy="967200"/>
          </a:xfrm>
        </p:spPr>
        <p:txBody>
          <a:bodyPr/>
          <a:lstStyle/>
          <a:p>
            <a:endParaRPr lang="en-US"/>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30</a:t>
            </a:fld>
            <a:endParaRPr lang="nl-BE"/>
          </a:p>
        </p:txBody>
      </p:sp>
      <p:sp>
        <p:nvSpPr>
          <p:cNvPr id="2" name="Subtitle 3">
            <a:extLst>
              <a:ext uri="{FF2B5EF4-FFF2-40B4-BE49-F238E27FC236}">
                <a16:creationId xmlns:a16="http://schemas.microsoft.com/office/drawing/2014/main" id="{FA7FAD8D-0557-8520-B5E4-7C4099065B08}"/>
              </a:ext>
            </a:extLst>
          </p:cNvPr>
          <p:cNvSpPr txBox="1">
            <a:spLocks/>
          </p:cNvSpPr>
          <p:nvPr/>
        </p:nvSpPr>
        <p:spPr>
          <a:xfrm>
            <a:off x="4243235" y="4850900"/>
            <a:ext cx="7166747" cy="966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err="1"/>
              <a:t>Spel</a:t>
            </a:r>
            <a:r>
              <a:rPr lang="en-US" sz="4400" b="1"/>
              <a:t> </a:t>
            </a:r>
            <a:r>
              <a:rPr lang="en-US" sz="4400" b="1" err="1"/>
              <a:t>opname</a:t>
            </a:r>
            <a:endParaRPr lang="en-US" sz="4400" b="1"/>
          </a:p>
        </p:txBody>
      </p:sp>
    </p:spTree>
    <p:extLst>
      <p:ext uri="{BB962C8B-B14F-4D97-AF65-F5344CB8AC3E}">
        <p14:creationId xmlns:p14="http://schemas.microsoft.com/office/powerpoint/2010/main" val="9403341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3FAAE3B0-4B79-4C23-52A1-045FAF3EF696}"/>
              </a:ext>
            </a:extLst>
          </p:cNvPr>
          <p:cNvSpPr>
            <a:spLocks noGrp="1"/>
          </p:cNvSpPr>
          <p:nvPr>
            <p:ph type="title"/>
          </p:nvPr>
        </p:nvSpPr>
        <p:spPr>
          <a:xfrm>
            <a:off x="5727500" y="1783333"/>
            <a:ext cx="5508000" cy="2014800"/>
          </a:xfrm>
        </p:spPr>
        <p:txBody>
          <a:bodyPr wrap="square" anchor="b">
            <a:normAutofit/>
          </a:bodyPr>
          <a:lstStyle/>
          <a:p>
            <a:pPr>
              <a:lnSpc>
                <a:spcPct val="90000"/>
              </a:lnSpc>
            </a:pPr>
            <a:r>
              <a:rPr lang="nl-BE" sz="9900"/>
              <a:t>We spelen!</a:t>
            </a:r>
          </a:p>
        </p:txBody>
      </p:sp>
      <p:sp>
        <p:nvSpPr>
          <p:cNvPr id="6" name="Tijdelijke aanduiding voor inhoud 5">
            <a:extLst>
              <a:ext uri="{FF2B5EF4-FFF2-40B4-BE49-F238E27FC236}">
                <a16:creationId xmlns:a16="http://schemas.microsoft.com/office/drawing/2014/main" id="{AE0A328A-0397-FEE1-8C7C-507E1D295E2B}"/>
              </a:ext>
            </a:extLst>
          </p:cNvPr>
          <p:cNvSpPr>
            <a:spLocks noGrp="1"/>
          </p:cNvSpPr>
          <p:nvPr>
            <p:ph type="subTitle" idx="1"/>
          </p:nvPr>
        </p:nvSpPr>
        <p:spPr>
          <a:xfrm>
            <a:off x="6367667" y="4195000"/>
            <a:ext cx="4868000" cy="967200"/>
          </a:xfrm>
        </p:spPr>
        <p:txBody>
          <a:bodyPr wrap="square" anchor="t">
            <a:normAutofit/>
          </a:bodyPr>
          <a:lstStyle/>
          <a:p>
            <a:pPr>
              <a:spcAft>
                <a:spcPts val="600"/>
              </a:spcAft>
            </a:pPr>
            <a:r>
              <a:rPr lang="nl-BE" sz="2100">
                <a:hlinkClick r:id="rId3"/>
              </a:rPr>
              <a:t>https://youtu.be/PyV_xJ-Lgpo</a:t>
            </a:r>
            <a:endParaRPr lang="nl-BE" sz="2100"/>
          </a:p>
          <a:p>
            <a:pPr>
              <a:spcAft>
                <a:spcPts val="600"/>
              </a:spcAft>
            </a:pPr>
            <a:endParaRPr lang="nl-NL"/>
          </a:p>
        </p:txBody>
      </p:sp>
      <p:sp>
        <p:nvSpPr>
          <p:cNvPr id="2" name="Tijdelijke aanduiding voor dianummer 1">
            <a:extLst>
              <a:ext uri="{FF2B5EF4-FFF2-40B4-BE49-F238E27FC236}">
                <a16:creationId xmlns:a16="http://schemas.microsoft.com/office/drawing/2014/main" id="{F0E49F5F-1AA7-173D-80B5-4B530575ACE9}"/>
              </a:ext>
            </a:extLst>
          </p:cNvPr>
          <p:cNvSpPr>
            <a:spLocks noGrp="1"/>
          </p:cNvSpPr>
          <p:nvPr>
            <p:ph type="sldNum" sz="quarter" idx="4294967295"/>
          </p:nvPr>
        </p:nvSpPr>
        <p:spPr/>
        <p:txBody>
          <a:bodyPr/>
          <a:lstStyle/>
          <a:p>
            <a:pPr>
              <a:spcAft>
                <a:spcPts val="600"/>
              </a:spcAft>
            </a:pPr>
            <a:endParaRPr lang="nl-BE"/>
          </a:p>
        </p:txBody>
      </p:sp>
    </p:spTree>
    <p:extLst>
      <p:ext uri="{BB962C8B-B14F-4D97-AF65-F5344CB8AC3E}">
        <p14:creationId xmlns:p14="http://schemas.microsoft.com/office/powerpoint/2010/main" val="30898063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04654AF-6ADA-9C86-D637-F86DD933DE6D}"/>
              </a:ext>
            </a:extLst>
          </p:cNvPr>
          <p:cNvSpPr>
            <a:spLocks noGrp="1"/>
          </p:cNvSpPr>
          <p:nvPr>
            <p:ph type="sldNum" sz="quarter" idx="4294967295"/>
          </p:nvPr>
        </p:nvSpPr>
        <p:spPr/>
        <p:txBody>
          <a:bodyPr/>
          <a:lstStyle/>
          <a:p>
            <a:pPr>
              <a:spcAft>
                <a:spcPts val="600"/>
              </a:spcAft>
            </a:pPr>
            <a:endParaRPr lang="LID4096"/>
          </a:p>
        </p:txBody>
      </p:sp>
      <p:sp>
        <p:nvSpPr>
          <p:cNvPr id="5" name="Titel 1">
            <a:extLst>
              <a:ext uri="{FF2B5EF4-FFF2-40B4-BE49-F238E27FC236}">
                <a16:creationId xmlns:a16="http://schemas.microsoft.com/office/drawing/2014/main" id="{09D274A1-C460-A1C2-6691-0A83025F0B43}"/>
              </a:ext>
            </a:extLst>
          </p:cNvPr>
          <p:cNvSpPr>
            <a:spLocks noGrp="1"/>
          </p:cNvSpPr>
          <p:nvPr>
            <p:ph type="title"/>
          </p:nvPr>
        </p:nvSpPr>
        <p:spPr>
          <a:xfrm>
            <a:off x="960000" y="583535"/>
            <a:ext cx="11360800" cy="763600"/>
          </a:xfrm>
        </p:spPr>
        <p:txBody>
          <a:bodyPr/>
          <a:lstStyle/>
          <a:p>
            <a:r>
              <a:rPr lang="nl-BE"/>
              <a:t>Dit waren de reacties:</a:t>
            </a:r>
          </a:p>
        </p:txBody>
      </p:sp>
      <p:sp>
        <p:nvSpPr>
          <p:cNvPr id="6" name="Tijdelijke aanduiding voor inhoud 2">
            <a:extLst>
              <a:ext uri="{FF2B5EF4-FFF2-40B4-BE49-F238E27FC236}">
                <a16:creationId xmlns:a16="http://schemas.microsoft.com/office/drawing/2014/main" id="{F1797781-C05E-8267-A397-B70FAC2930B9}"/>
              </a:ext>
            </a:extLst>
          </p:cNvPr>
          <p:cNvSpPr txBox="1">
            <a:spLocks/>
          </p:cNvSpPr>
          <p:nvPr/>
        </p:nvSpPr>
        <p:spPr>
          <a:xfrm>
            <a:off x="415600" y="1536633"/>
            <a:ext cx="11360800" cy="45552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609585" marR="0" lvl="0" indent="-389457" algn="l" rtl="0" eaLnBrk="1" hangingPunct="1">
              <a:lnSpc>
                <a:spcPct val="100000"/>
              </a:lnSpc>
              <a:spcBef>
                <a:spcPts val="0"/>
              </a:spcBef>
              <a:spcAft>
                <a:spcPts val="0"/>
              </a:spcAft>
              <a:buClr>
                <a:srgbClr val="434343"/>
              </a:buClr>
              <a:buSzPts val="1000"/>
              <a:buFont typeface="Open Sans"/>
              <a:buAutoNum type="arabicPeriod"/>
              <a:defRPr sz="1333" b="0" i="0" u="none" strike="noStrike" cap="none">
                <a:solidFill>
                  <a:schemeClr val="dk1"/>
                </a:solidFill>
                <a:latin typeface="Open Sans"/>
                <a:ea typeface="Open Sans"/>
                <a:cs typeface="Open Sans"/>
                <a:sym typeface="Open Sans"/>
              </a:defRPr>
            </a:lvl1pPr>
            <a:lvl2pPr marL="1219170" marR="0" lvl="1" indent="-389457" algn="l" rtl="0" eaLnBrk="1" hangingPunct="1">
              <a:lnSpc>
                <a:spcPct val="115000"/>
              </a:lnSpc>
              <a:spcBef>
                <a:spcPts val="0"/>
              </a:spcBef>
              <a:spcAft>
                <a:spcPts val="0"/>
              </a:spcAft>
              <a:buClr>
                <a:srgbClr val="434343"/>
              </a:buClr>
              <a:buSzPts val="1000"/>
              <a:buFont typeface="Roboto Condensed Light"/>
              <a:buAutoNum type="alphaLcPeriod"/>
              <a:defRPr sz="1333" b="0" i="0" u="none" strike="noStrike" cap="none">
                <a:solidFill>
                  <a:schemeClr val="dk1"/>
                </a:solidFill>
                <a:latin typeface="Open Sans"/>
                <a:ea typeface="Open Sans"/>
                <a:cs typeface="Open Sans"/>
                <a:sym typeface="Open Sans"/>
              </a:defRPr>
            </a:lvl2pPr>
            <a:lvl3pPr marL="1828754" marR="0" lvl="2" indent="-389457" algn="l" rtl="0" eaLnBrk="1" hangingPunct="1">
              <a:lnSpc>
                <a:spcPct val="115000"/>
              </a:lnSpc>
              <a:spcBef>
                <a:spcPts val="0"/>
              </a:spcBef>
              <a:spcAft>
                <a:spcPts val="0"/>
              </a:spcAft>
              <a:buClr>
                <a:srgbClr val="434343"/>
              </a:buClr>
              <a:buSzPts val="1000"/>
              <a:buFont typeface="Roboto Condensed Light"/>
              <a:buAutoNum type="romanLcPeriod"/>
              <a:defRPr sz="1333" b="0" i="0" u="none" strike="noStrike" cap="none">
                <a:solidFill>
                  <a:schemeClr val="dk1"/>
                </a:solidFill>
                <a:latin typeface="Open Sans"/>
                <a:ea typeface="Open Sans"/>
                <a:cs typeface="Open Sans"/>
                <a:sym typeface="Open Sans"/>
              </a:defRPr>
            </a:lvl3pPr>
            <a:lvl4pPr marL="2438339" marR="0" lvl="3" indent="-389457" algn="l" rtl="0" eaLnBrk="1" hangingPunct="1">
              <a:lnSpc>
                <a:spcPct val="115000"/>
              </a:lnSpc>
              <a:spcBef>
                <a:spcPts val="0"/>
              </a:spcBef>
              <a:spcAft>
                <a:spcPts val="0"/>
              </a:spcAft>
              <a:buClr>
                <a:srgbClr val="434343"/>
              </a:buClr>
              <a:buSzPts val="1000"/>
              <a:buFont typeface="Roboto Condensed Light"/>
              <a:buAutoNum type="arabicPeriod"/>
              <a:defRPr sz="1333" b="0" i="0" u="none" strike="noStrike" cap="none">
                <a:solidFill>
                  <a:schemeClr val="dk1"/>
                </a:solidFill>
                <a:latin typeface="Open Sans"/>
                <a:ea typeface="Open Sans"/>
                <a:cs typeface="Open Sans"/>
                <a:sym typeface="Open Sans"/>
              </a:defRPr>
            </a:lvl4pPr>
            <a:lvl5pPr marL="3047924" marR="0" lvl="4" indent="-389457" algn="l" rtl="0" eaLnBrk="1" hangingPunct="1">
              <a:lnSpc>
                <a:spcPct val="115000"/>
              </a:lnSpc>
              <a:spcBef>
                <a:spcPts val="0"/>
              </a:spcBef>
              <a:spcAft>
                <a:spcPts val="0"/>
              </a:spcAft>
              <a:buClr>
                <a:srgbClr val="434343"/>
              </a:buClr>
              <a:buSzPts val="1000"/>
              <a:buFont typeface="Roboto Condensed Light"/>
              <a:buAutoNum type="alphaLcPeriod"/>
              <a:defRPr sz="1333" b="0" i="0" u="none" strike="noStrike" cap="none">
                <a:solidFill>
                  <a:schemeClr val="dk1"/>
                </a:solidFill>
                <a:latin typeface="Open Sans"/>
                <a:ea typeface="Open Sans"/>
                <a:cs typeface="Open Sans"/>
                <a:sym typeface="Open Sans"/>
              </a:defRPr>
            </a:lvl5pPr>
            <a:lvl6pPr marL="3657509" marR="0" lvl="5" indent="-389457" algn="l" rtl="0" eaLnBrk="1" hangingPunct="1">
              <a:lnSpc>
                <a:spcPct val="115000"/>
              </a:lnSpc>
              <a:spcBef>
                <a:spcPts val="0"/>
              </a:spcBef>
              <a:spcAft>
                <a:spcPts val="0"/>
              </a:spcAft>
              <a:buClr>
                <a:srgbClr val="434343"/>
              </a:buClr>
              <a:buSzPts val="1000"/>
              <a:buFont typeface="Roboto Condensed Light"/>
              <a:buAutoNum type="romanLcPeriod"/>
              <a:defRPr sz="1333" b="0" i="0" u="none" strike="noStrike" cap="none">
                <a:solidFill>
                  <a:schemeClr val="dk1"/>
                </a:solidFill>
                <a:latin typeface="Open Sans"/>
                <a:ea typeface="Open Sans"/>
                <a:cs typeface="Open Sans"/>
                <a:sym typeface="Open Sans"/>
              </a:defRPr>
            </a:lvl6pPr>
            <a:lvl7pPr marL="4267093" marR="0" lvl="6" indent="-389457" algn="l" rtl="0" eaLnBrk="1" hangingPunct="1">
              <a:lnSpc>
                <a:spcPct val="115000"/>
              </a:lnSpc>
              <a:spcBef>
                <a:spcPts val="0"/>
              </a:spcBef>
              <a:spcAft>
                <a:spcPts val="0"/>
              </a:spcAft>
              <a:buClr>
                <a:srgbClr val="434343"/>
              </a:buClr>
              <a:buSzPts val="1000"/>
              <a:buFont typeface="Roboto Condensed Light"/>
              <a:buAutoNum type="arabicPeriod"/>
              <a:defRPr sz="1333" b="0" i="0" u="none" strike="noStrike" cap="none">
                <a:solidFill>
                  <a:schemeClr val="dk1"/>
                </a:solidFill>
                <a:latin typeface="Open Sans"/>
                <a:ea typeface="Open Sans"/>
                <a:cs typeface="Open Sans"/>
                <a:sym typeface="Open Sans"/>
              </a:defRPr>
            </a:lvl7pPr>
            <a:lvl8pPr marL="4876678" marR="0" lvl="7" indent="-389457" algn="l" rtl="0" eaLnBrk="1" hangingPunct="1">
              <a:lnSpc>
                <a:spcPct val="115000"/>
              </a:lnSpc>
              <a:spcBef>
                <a:spcPts val="0"/>
              </a:spcBef>
              <a:spcAft>
                <a:spcPts val="0"/>
              </a:spcAft>
              <a:buClr>
                <a:srgbClr val="434343"/>
              </a:buClr>
              <a:buSzPts val="1000"/>
              <a:buFont typeface="Roboto Condensed Light"/>
              <a:buAutoNum type="alphaLcPeriod"/>
              <a:defRPr sz="1333" b="0" i="0" u="none" strike="noStrike" cap="none">
                <a:solidFill>
                  <a:schemeClr val="dk1"/>
                </a:solidFill>
                <a:latin typeface="Open Sans"/>
                <a:ea typeface="Open Sans"/>
                <a:cs typeface="Open Sans"/>
                <a:sym typeface="Open Sans"/>
              </a:defRPr>
            </a:lvl8pPr>
            <a:lvl9pPr marL="5486263" marR="0" lvl="8" indent="-389457" algn="l" rtl="0" eaLnBrk="1" hangingPunct="1">
              <a:lnSpc>
                <a:spcPct val="115000"/>
              </a:lnSpc>
              <a:spcBef>
                <a:spcPts val="0"/>
              </a:spcBef>
              <a:spcAft>
                <a:spcPts val="0"/>
              </a:spcAft>
              <a:buClr>
                <a:srgbClr val="434343"/>
              </a:buClr>
              <a:buSzPts val="1000"/>
              <a:buFont typeface="Roboto Condensed Light"/>
              <a:buAutoNum type="romanLcPeriod"/>
              <a:defRPr sz="1333" b="0" i="0" u="none" strike="noStrike" cap="none">
                <a:solidFill>
                  <a:schemeClr val="dk1"/>
                </a:solidFill>
                <a:latin typeface="Open Sans"/>
                <a:ea typeface="Open Sans"/>
                <a:cs typeface="Open Sans"/>
                <a:sym typeface="Open Sans"/>
              </a:defRPr>
            </a:lvl9pPr>
          </a:lstStyle>
          <a:p>
            <a:pPr>
              <a:lnSpc>
                <a:spcPct val="150000"/>
              </a:lnSpc>
              <a:buFont typeface="Arial" panose="020B0604020202020204" pitchFamily="34" charset="0"/>
              <a:buChar char="•"/>
            </a:pPr>
            <a:r>
              <a:rPr lang="nl-BE" err="1"/>
              <a:t>Yelena</a:t>
            </a:r>
            <a:r>
              <a:rPr lang="nl-BE"/>
              <a:t>: </a:t>
            </a:r>
            <a:r>
              <a:rPr lang="nl-NL"/>
              <a:t>Ik vond het tof om te leren over alle verschillende doelen en hoe we allemaal kunnen helpen om de wereld een betere plek te maken. Het voelde alsof ik echt iets belangrijks aan het doen was.</a:t>
            </a:r>
          </a:p>
          <a:p>
            <a:pPr>
              <a:lnSpc>
                <a:spcPct val="150000"/>
              </a:lnSpc>
              <a:buFont typeface="Arial" panose="020B0604020202020204" pitchFamily="34" charset="0"/>
              <a:buChar char="•"/>
            </a:pPr>
            <a:r>
              <a:rPr lang="nl-NL" err="1"/>
              <a:t>Davinia</a:t>
            </a:r>
            <a:r>
              <a:rPr lang="nl-NL"/>
              <a:t>: Ik vond het leuk om te zien hoe mijn keuzes invloed hadden op het milieu en de samenleving. Het spel heeft me echt aan het denken gezet over de manier waarop ik leef en hoe ik kan bijdragen aan een duurzamere toekomst.</a:t>
            </a:r>
          </a:p>
          <a:p>
            <a:pPr>
              <a:lnSpc>
                <a:spcPct val="150000"/>
              </a:lnSpc>
              <a:buFont typeface="Arial" panose="020B0604020202020204" pitchFamily="34" charset="0"/>
              <a:buChar char="•"/>
            </a:pPr>
            <a:r>
              <a:rPr lang="nl-BE" err="1"/>
              <a:t>Valentina</a:t>
            </a:r>
            <a:r>
              <a:rPr lang="nl-BE"/>
              <a:t>: </a:t>
            </a:r>
            <a:r>
              <a:rPr lang="nl-NL"/>
              <a:t>Het was cool om te zien hoe mijn keuzes invloed hadden op de wereld om me heen! Ik realiseerde me hoe belangrijk het is om duurzame beslissingen te nemen.</a:t>
            </a:r>
            <a:endParaRPr lang="nl-BE"/>
          </a:p>
        </p:txBody>
      </p:sp>
    </p:spTree>
    <p:extLst>
      <p:ext uri="{BB962C8B-B14F-4D97-AF65-F5344CB8AC3E}">
        <p14:creationId xmlns:p14="http://schemas.microsoft.com/office/powerpoint/2010/main" val="36949892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1</a:t>
            </a:r>
            <a:r>
              <a:rPr lang="nl-BE" sz="12700" b="1">
                <a:solidFill>
                  <a:schemeClr val="dk1"/>
                </a:solidFill>
                <a:latin typeface="Fjalla One"/>
                <a:ea typeface="Fjalla One"/>
                <a:cs typeface="Fjalla One"/>
                <a:sym typeface="Fjalla One"/>
              </a:rPr>
              <a:t>1</a:t>
            </a:r>
            <a:endParaRPr lang="nl-BE" sz="12700" b="1" i="0" u="none" strike="noStrike" cap="none">
              <a:solidFill>
                <a:schemeClr val="dk1"/>
              </a:solidFill>
              <a:latin typeface="Fjalla One"/>
              <a:ea typeface="Fjalla One"/>
              <a:cs typeface="Fjalla One"/>
              <a:sym typeface="Fjalla One"/>
            </a:endParaRPr>
          </a:p>
        </p:txBody>
      </p:sp>
      <p:sp>
        <p:nvSpPr>
          <p:cNvPr id="10" name="Subtitle 3">
            <a:extLst>
              <a:ext uri="{FF2B5EF4-FFF2-40B4-BE49-F238E27FC236}">
                <a16:creationId xmlns:a16="http://schemas.microsoft.com/office/drawing/2014/main" id="{5E91F490-6B3B-DA95-E403-3F62795C8473}"/>
              </a:ext>
            </a:extLst>
          </p:cNvPr>
          <p:cNvSpPr>
            <a:spLocks noGrp="1"/>
          </p:cNvSpPr>
          <p:nvPr>
            <p:ph type="subTitle" idx="2"/>
          </p:nvPr>
        </p:nvSpPr>
        <p:spPr>
          <a:xfrm>
            <a:off x="1712051" y="4850900"/>
            <a:ext cx="4006000" cy="967200"/>
          </a:xfrm>
        </p:spPr>
        <p:txBody>
          <a:bodyPr/>
          <a:lstStyle/>
          <a:p>
            <a:endParaRPr lang="en-US"/>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33</a:t>
            </a:fld>
            <a:endParaRPr lang="nl-BE"/>
          </a:p>
        </p:txBody>
      </p:sp>
      <p:sp>
        <p:nvSpPr>
          <p:cNvPr id="2" name="Subtitle 3">
            <a:extLst>
              <a:ext uri="{FF2B5EF4-FFF2-40B4-BE49-F238E27FC236}">
                <a16:creationId xmlns:a16="http://schemas.microsoft.com/office/drawing/2014/main" id="{FA7FAD8D-0557-8520-B5E4-7C4099065B08}"/>
              </a:ext>
            </a:extLst>
          </p:cNvPr>
          <p:cNvSpPr txBox="1">
            <a:spLocks/>
          </p:cNvSpPr>
          <p:nvPr/>
        </p:nvSpPr>
        <p:spPr>
          <a:xfrm>
            <a:off x="4542438" y="4851312"/>
            <a:ext cx="3107124" cy="966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err="1"/>
              <a:t>Conclusie</a:t>
            </a:r>
            <a:endParaRPr lang="en-US" sz="4400" b="1"/>
          </a:p>
        </p:txBody>
      </p:sp>
    </p:spTree>
    <p:extLst>
      <p:ext uri="{BB962C8B-B14F-4D97-AF65-F5344CB8AC3E}">
        <p14:creationId xmlns:p14="http://schemas.microsoft.com/office/powerpoint/2010/main" val="19173198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9F464E3-F47B-2F74-ECBE-810D4FA803DE}"/>
              </a:ext>
            </a:extLst>
          </p:cNvPr>
          <p:cNvSpPr>
            <a:spLocks noGrp="1"/>
          </p:cNvSpPr>
          <p:nvPr>
            <p:ph type="sldNum" sz="quarter" idx="4294967295"/>
          </p:nvPr>
        </p:nvSpPr>
        <p:spPr/>
        <p:txBody>
          <a:bodyPr/>
          <a:lstStyle/>
          <a:p>
            <a:pPr>
              <a:spcAft>
                <a:spcPts val="600"/>
              </a:spcAft>
            </a:pPr>
            <a:endParaRPr lang="LID4096"/>
          </a:p>
        </p:txBody>
      </p:sp>
      <p:sp>
        <p:nvSpPr>
          <p:cNvPr id="6" name="Tijdelijke aanduiding voor inhoud 5">
            <a:extLst>
              <a:ext uri="{FF2B5EF4-FFF2-40B4-BE49-F238E27FC236}">
                <a16:creationId xmlns:a16="http://schemas.microsoft.com/office/drawing/2014/main" id="{F16BAEB6-975F-0BF0-621E-0B5E6A949F3C}"/>
              </a:ext>
            </a:extLst>
          </p:cNvPr>
          <p:cNvSpPr txBox="1">
            <a:spLocks/>
          </p:cNvSpPr>
          <p:nvPr/>
        </p:nvSpPr>
        <p:spPr>
          <a:xfrm>
            <a:off x="960000" y="1969252"/>
            <a:ext cx="9682129" cy="35761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609585" marR="0" lvl="0" indent="-389457" algn="l" rtl="0" eaLnBrk="1" hangingPunct="1">
              <a:lnSpc>
                <a:spcPct val="100000"/>
              </a:lnSpc>
              <a:spcBef>
                <a:spcPts val="0"/>
              </a:spcBef>
              <a:spcAft>
                <a:spcPts val="0"/>
              </a:spcAft>
              <a:buClr>
                <a:srgbClr val="434343"/>
              </a:buClr>
              <a:buSzPts val="1000"/>
              <a:buFont typeface="Open Sans"/>
              <a:buAutoNum type="arabicPeriod"/>
              <a:defRPr sz="1333" b="0" i="0" u="none" strike="noStrike" cap="none">
                <a:solidFill>
                  <a:schemeClr val="dk1"/>
                </a:solidFill>
                <a:latin typeface="Open Sans"/>
                <a:ea typeface="Open Sans"/>
                <a:cs typeface="Open Sans"/>
                <a:sym typeface="Open Sans"/>
              </a:defRPr>
            </a:lvl1pPr>
            <a:lvl2pPr marL="1219170" marR="0" lvl="1" indent="-389457" algn="l" rtl="0" eaLnBrk="1" hangingPunct="1">
              <a:lnSpc>
                <a:spcPct val="115000"/>
              </a:lnSpc>
              <a:spcBef>
                <a:spcPts val="0"/>
              </a:spcBef>
              <a:spcAft>
                <a:spcPts val="0"/>
              </a:spcAft>
              <a:buClr>
                <a:srgbClr val="434343"/>
              </a:buClr>
              <a:buSzPts val="1000"/>
              <a:buFont typeface="Roboto Condensed Light"/>
              <a:buAutoNum type="alphaLcPeriod"/>
              <a:defRPr sz="1333" b="0" i="0" u="none" strike="noStrike" cap="none">
                <a:solidFill>
                  <a:schemeClr val="dk1"/>
                </a:solidFill>
                <a:latin typeface="Open Sans"/>
                <a:ea typeface="Open Sans"/>
                <a:cs typeface="Open Sans"/>
                <a:sym typeface="Open Sans"/>
              </a:defRPr>
            </a:lvl2pPr>
            <a:lvl3pPr marL="1828754" marR="0" lvl="2" indent="-389457" algn="l" rtl="0" eaLnBrk="1" hangingPunct="1">
              <a:lnSpc>
                <a:spcPct val="115000"/>
              </a:lnSpc>
              <a:spcBef>
                <a:spcPts val="0"/>
              </a:spcBef>
              <a:spcAft>
                <a:spcPts val="0"/>
              </a:spcAft>
              <a:buClr>
                <a:srgbClr val="434343"/>
              </a:buClr>
              <a:buSzPts val="1000"/>
              <a:buFont typeface="Roboto Condensed Light"/>
              <a:buAutoNum type="romanLcPeriod"/>
              <a:defRPr sz="1333" b="0" i="0" u="none" strike="noStrike" cap="none">
                <a:solidFill>
                  <a:schemeClr val="dk1"/>
                </a:solidFill>
                <a:latin typeface="Open Sans"/>
                <a:ea typeface="Open Sans"/>
                <a:cs typeface="Open Sans"/>
                <a:sym typeface="Open Sans"/>
              </a:defRPr>
            </a:lvl3pPr>
            <a:lvl4pPr marL="2438339" marR="0" lvl="3" indent="-389457" algn="l" rtl="0" eaLnBrk="1" hangingPunct="1">
              <a:lnSpc>
                <a:spcPct val="115000"/>
              </a:lnSpc>
              <a:spcBef>
                <a:spcPts val="0"/>
              </a:spcBef>
              <a:spcAft>
                <a:spcPts val="0"/>
              </a:spcAft>
              <a:buClr>
                <a:srgbClr val="434343"/>
              </a:buClr>
              <a:buSzPts val="1000"/>
              <a:buFont typeface="Roboto Condensed Light"/>
              <a:buAutoNum type="arabicPeriod"/>
              <a:defRPr sz="1333" b="0" i="0" u="none" strike="noStrike" cap="none">
                <a:solidFill>
                  <a:schemeClr val="dk1"/>
                </a:solidFill>
                <a:latin typeface="Open Sans"/>
                <a:ea typeface="Open Sans"/>
                <a:cs typeface="Open Sans"/>
                <a:sym typeface="Open Sans"/>
              </a:defRPr>
            </a:lvl4pPr>
            <a:lvl5pPr marL="3047924" marR="0" lvl="4" indent="-389457" algn="l" rtl="0" eaLnBrk="1" hangingPunct="1">
              <a:lnSpc>
                <a:spcPct val="115000"/>
              </a:lnSpc>
              <a:spcBef>
                <a:spcPts val="0"/>
              </a:spcBef>
              <a:spcAft>
                <a:spcPts val="0"/>
              </a:spcAft>
              <a:buClr>
                <a:srgbClr val="434343"/>
              </a:buClr>
              <a:buSzPts val="1000"/>
              <a:buFont typeface="Roboto Condensed Light"/>
              <a:buAutoNum type="alphaLcPeriod"/>
              <a:defRPr sz="1333" b="0" i="0" u="none" strike="noStrike" cap="none">
                <a:solidFill>
                  <a:schemeClr val="dk1"/>
                </a:solidFill>
                <a:latin typeface="Open Sans"/>
                <a:ea typeface="Open Sans"/>
                <a:cs typeface="Open Sans"/>
                <a:sym typeface="Open Sans"/>
              </a:defRPr>
            </a:lvl5pPr>
            <a:lvl6pPr marL="3657509" marR="0" lvl="5" indent="-389457" algn="l" rtl="0" eaLnBrk="1" hangingPunct="1">
              <a:lnSpc>
                <a:spcPct val="115000"/>
              </a:lnSpc>
              <a:spcBef>
                <a:spcPts val="0"/>
              </a:spcBef>
              <a:spcAft>
                <a:spcPts val="0"/>
              </a:spcAft>
              <a:buClr>
                <a:srgbClr val="434343"/>
              </a:buClr>
              <a:buSzPts val="1000"/>
              <a:buFont typeface="Roboto Condensed Light"/>
              <a:buAutoNum type="romanLcPeriod"/>
              <a:defRPr sz="1333" b="0" i="0" u="none" strike="noStrike" cap="none">
                <a:solidFill>
                  <a:schemeClr val="dk1"/>
                </a:solidFill>
                <a:latin typeface="Open Sans"/>
                <a:ea typeface="Open Sans"/>
                <a:cs typeface="Open Sans"/>
                <a:sym typeface="Open Sans"/>
              </a:defRPr>
            </a:lvl6pPr>
            <a:lvl7pPr marL="4267093" marR="0" lvl="6" indent="-389457" algn="l" rtl="0" eaLnBrk="1" hangingPunct="1">
              <a:lnSpc>
                <a:spcPct val="115000"/>
              </a:lnSpc>
              <a:spcBef>
                <a:spcPts val="0"/>
              </a:spcBef>
              <a:spcAft>
                <a:spcPts val="0"/>
              </a:spcAft>
              <a:buClr>
                <a:srgbClr val="434343"/>
              </a:buClr>
              <a:buSzPts val="1000"/>
              <a:buFont typeface="Roboto Condensed Light"/>
              <a:buAutoNum type="arabicPeriod"/>
              <a:defRPr sz="1333" b="0" i="0" u="none" strike="noStrike" cap="none">
                <a:solidFill>
                  <a:schemeClr val="dk1"/>
                </a:solidFill>
                <a:latin typeface="Open Sans"/>
                <a:ea typeface="Open Sans"/>
                <a:cs typeface="Open Sans"/>
                <a:sym typeface="Open Sans"/>
              </a:defRPr>
            </a:lvl7pPr>
            <a:lvl8pPr marL="4876678" marR="0" lvl="7" indent="-389457" algn="l" rtl="0" eaLnBrk="1" hangingPunct="1">
              <a:lnSpc>
                <a:spcPct val="115000"/>
              </a:lnSpc>
              <a:spcBef>
                <a:spcPts val="0"/>
              </a:spcBef>
              <a:spcAft>
                <a:spcPts val="0"/>
              </a:spcAft>
              <a:buClr>
                <a:srgbClr val="434343"/>
              </a:buClr>
              <a:buSzPts val="1000"/>
              <a:buFont typeface="Roboto Condensed Light"/>
              <a:buAutoNum type="alphaLcPeriod"/>
              <a:defRPr sz="1333" b="0" i="0" u="none" strike="noStrike" cap="none">
                <a:solidFill>
                  <a:schemeClr val="dk1"/>
                </a:solidFill>
                <a:latin typeface="Open Sans"/>
                <a:ea typeface="Open Sans"/>
                <a:cs typeface="Open Sans"/>
                <a:sym typeface="Open Sans"/>
              </a:defRPr>
            </a:lvl8pPr>
            <a:lvl9pPr marL="5486263" marR="0" lvl="8" indent="-389457" algn="l" rtl="0" eaLnBrk="1" hangingPunct="1">
              <a:lnSpc>
                <a:spcPct val="115000"/>
              </a:lnSpc>
              <a:spcBef>
                <a:spcPts val="0"/>
              </a:spcBef>
              <a:spcAft>
                <a:spcPts val="0"/>
              </a:spcAft>
              <a:buClr>
                <a:srgbClr val="434343"/>
              </a:buClr>
              <a:buSzPts val="1000"/>
              <a:buFont typeface="Roboto Condensed Light"/>
              <a:buAutoNum type="romanLcPeriod"/>
              <a:defRPr sz="1333" b="0" i="0" u="none" strike="noStrike" cap="none">
                <a:solidFill>
                  <a:schemeClr val="dk1"/>
                </a:solidFill>
                <a:latin typeface="Open Sans"/>
                <a:ea typeface="Open Sans"/>
                <a:cs typeface="Open Sans"/>
                <a:sym typeface="Open Sans"/>
              </a:defRPr>
            </a:lvl9pPr>
          </a:lstStyle>
          <a:p>
            <a:r>
              <a:rPr lang="nl-NL" sz="1200"/>
              <a:t>Er zijn verschillende redenen waarom ons spel, een effectieve en boeiende manier kan zijn om kinderen tussen 12 en 15 jaar meer te leren over de SDG's. Enkele belangrijke redenen zijn:</a:t>
            </a:r>
          </a:p>
          <a:p>
            <a:pPr marL="220128" indent="0">
              <a:buNone/>
            </a:pPr>
            <a:endParaRPr lang="nl-NL" sz="1200"/>
          </a:p>
          <a:p>
            <a:pPr lvl="1"/>
            <a:r>
              <a:rPr lang="nl-NL" sz="1000"/>
              <a:t>Interactief leren: Door de populaire en interactieve gameplay van 'Levensweg' te combineren met SDG-thema's, kunnen kinderen op een boeiende en leuke manier leren over belangrijke duurzaamheidskwesties. De betrokkenheid van de spelers wordt vergroot, waardoor ze gemakkelijker belangrijke concepten kunnen begrijpen en onthouden.</a:t>
            </a:r>
          </a:p>
          <a:p>
            <a:pPr lvl="1"/>
            <a:endParaRPr lang="nl-NL" sz="1000"/>
          </a:p>
          <a:p>
            <a:pPr lvl="1"/>
            <a:r>
              <a:rPr lang="nl-NL" sz="1000"/>
              <a:t>Realistische toepassing: Het spel biedt een realistische simulatie van het leven, waardoor spelers de gevolgen van hun keuzes op verschillende aspecten van duurzaamheid kunnen ervaren, zoals milieubescherming, sociale rechtvaardigheid en economische ontwikkeling. Hierdoor leren ze hoe hun acties invloed kunnen hebben op wereldwijde doelen.</a:t>
            </a:r>
          </a:p>
          <a:p>
            <a:pPr lvl="1"/>
            <a:endParaRPr lang="nl-NL" sz="1000"/>
          </a:p>
          <a:p>
            <a:pPr lvl="1"/>
            <a:r>
              <a:rPr lang="nl-NL" sz="1000"/>
              <a:t>Praktische toepasbaarheid: Het spel kan dienen als een praktisch hulpmiddel om de SDG's te verbinden met alledaagse situaties, waardoor er nadruk word gezet op de doelen in het leven van de spelers. Dit kan hen helpen om bewuster te worden van hun gedrag en de impact daarvan op duurzaamheid.</a:t>
            </a:r>
          </a:p>
          <a:p>
            <a:pPr lvl="1"/>
            <a:endParaRPr lang="nl-NL" sz="1000"/>
          </a:p>
          <a:p>
            <a:pPr lvl="1"/>
            <a:r>
              <a:rPr lang="nl-NL" sz="1000"/>
              <a:t>Levensvaardigheden: Naast het leren over de SDG's, kan het spel ook belangrijke levensvaardigheden aanleren, zoals budgetteren, plannen en het maken van beslissingen. Door deze vaardigheden te integreren, krijgen de spelers niet alleen inzicht in duurzaamheid, maar ook in de praktische aspecten van het plannen van hun eigen toekomst.</a:t>
            </a:r>
          </a:p>
          <a:p>
            <a:pPr lvl="1"/>
            <a:endParaRPr lang="nl-NL" sz="1000"/>
          </a:p>
          <a:p>
            <a:pPr lvl="1"/>
            <a:r>
              <a:rPr lang="nl-NL" sz="1000"/>
              <a:t>Bevordering van kritisch denken: Het spel kan de basis leggen voor het ontwikkelen van kritisch denken bij spelers door hen uit te dagen na te denken over de mogelijke oplossingen voor uitdagingen die betrekking hebben op heel de wereld. Dit kan hen helpen om creatieve en innovatieve benaderingen te ontwikkelen om bij te dragen aan een duurzamere wereld.</a:t>
            </a:r>
            <a:endParaRPr lang="nl-BE" sz="1000"/>
          </a:p>
        </p:txBody>
      </p:sp>
      <p:sp>
        <p:nvSpPr>
          <p:cNvPr id="8" name="Titel 4">
            <a:extLst>
              <a:ext uri="{FF2B5EF4-FFF2-40B4-BE49-F238E27FC236}">
                <a16:creationId xmlns:a16="http://schemas.microsoft.com/office/drawing/2014/main" id="{0ED35282-1B43-482E-CF97-72CFD34058AF}"/>
              </a:ext>
            </a:extLst>
          </p:cNvPr>
          <p:cNvSpPr>
            <a:spLocks noGrp="1"/>
          </p:cNvSpPr>
          <p:nvPr>
            <p:ph type="title"/>
          </p:nvPr>
        </p:nvSpPr>
        <p:spPr>
          <a:xfrm>
            <a:off x="960000" y="549007"/>
            <a:ext cx="11360800" cy="763600"/>
          </a:xfrm>
        </p:spPr>
        <p:txBody>
          <a:bodyPr/>
          <a:lstStyle/>
          <a:p>
            <a:r>
              <a:rPr lang="nl-BE"/>
              <a:t>Waarom kiezen voor ons spel?</a:t>
            </a:r>
          </a:p>
        </p:txBody>
      </p:sp>
    </p:spTree>
    <p:extLst>
      <p:ext uri="{BB962C8B-B14F-4D97-AF65-F5344CB8AC3E}">
        <p14:creationId xmlns:p14="http://schemas.microsoft.com/office/powerpoint/2010/main" val="12959021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 Placeholder 2">
            <a:extLst>
              <a:ext uri="{FF2B5EF4-FFF2-40B4-BE49-F238E27FC236}">
                <a16:creationId xmlns:a16="http://schemas.microsoft.com/office/drawing/2014/main" id="{C909D42C-1804-011A-B156-E72AEC111D0C}"/>
              </a:ext>
            </a:extLst>
          </p:cNvPr>
          <p:cNvSpPr>
            <a:spLocks noGrp="1"/>
          </p:cNvSpPr>
          <p:nvPr>
            <p:ph type="body" idx="1"/>
          </p:nvPr>
        </p:nvSpPr>
        <p:spPr>
          <a:xfrm>
            <a:off x="960000" y="1536633"/>
            <a:ext cx="10272000" cy="4555200"/>
          </a:xfrm>
        </p:spPr>
        <p:txBody>
          <a:bodyPr/>
          <a:lstStyle/>
          <a:p>
            <a:pPr marL="220128" indent="0">
              <a:buNone/>
            </a:pPr>
            <a:endParaRPr lang="en-US"/>
          </a:p>
        </p:txBody>
      </p:sp>
      <p:sp>
        <p:nvSpPr>
          <p:cNvPr id="4" name="Slide Number Placeholder 3">
            <a:extLst>
              <a:ext uri="{FF2B5EF4-FFF2-40B4-BE49-F238E27FC236}">
                <a16:creationId xmlns:a16="http://schemas.microsoft.com/office/drawing/2014/main" id="{EF227C50-0F59-F1CF-5A1E-CC445A6E4248}"/>
              </a:ext>
            </a:extLst>
          </p:cNvPr>
          <p:cNvSpPr>
            <a:spLocks noGrp="1"/>
          </p:cNvSpPr>
          <p:nvPr>
            <p:ph type="sldNum" sz="quarter" idx="4294967295"/>
          </p:nvPr>
        </p:nvSpPr>
        <p:spPr/>
        <p:txBody>
          <a:bodyPr/>
          <a:lstStyle/>
          <a:p>
            <a:pPr>
              <a:spcAft>
                <a:spcPts val="600"/>
              </a:spcAft>
            </a:pPr>
            <a:endParaRPr lang="LID4096"/>
          </a:p>
        </p:txBody>
      </p:sp>
      <p:pic>
        <p:nvPicPr>
          <p:cNvPr id="52" name="Tijdelijke aanduiding voor inhoud 5">
            <a:extLst>
              <a:ext uri="{FF2B5EF4-FFF2-40B4-BE49-F238E27FC236}">
                <a16:creationId xmlns:a16="http://schemas.microsoft.com/office/drawing/2014/main" id="{AE7ABA64-2C4D-CCE8-5A15-D8D71E8ED13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6164" r="9646" b="10998"/>
          <a:stretch/>
        </p:blipFill>
        <p:spPr>
          <a:xfrm>
            <a:off x="1710813" y="1536633"/>
            <a:ext cx="8605534" cy="4773528"/>
          </a:xfrm>
          <a:prstGeom prst="rect">
            <a:avLst/>
          </a:prstGeom>
          <a:noFill/>
          <a:ln>
            <a:noFill/>
          </a:ln>
        </p:spPr>
      </p:pic>
      <p:sp>
        <p:nvSpPr>
          <p:cNvPr id="53" name="Tekstvak 2">
            <a:extLst>
              <a:ext uri="{FF2B5EF4-FFF2-40B4-BE49-F238E27FC236}">
                <a16:creationId xmlns:a16="http://schemas.microsoft.com/office/drawing/2014/main" id="{9111B88B-D9A6-CB8B-E8F9-9C4FBD771A4F}"/>
              </a:ext>
            </a:extLst>
          </p:cNvPr>
          <p:cNvSpPr txBox="1"/>
          <p:nvPr/>
        </p:nvSpPr>
        <p:spPr>
          <a:xfrm>
            <a:off x="1632345" y="1196443"/>
            <a:ext cx="4960965" cy="3968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sz="2400"/>
          </a:p>
        </p:txBody>
      </p:sp>
      <p:sp>
        <p:nvSpPr>
          <p:cNvPr id="54" name="Tekstvak 4">
            <a:extLst>
              <a:ext uri="{FF2B5EF4-FFF2-40B4-BE49-F238E27FC236}">
                <a16:creationId xmlns:a16="http://schemas.microsoft.com/office/drawing/2014/main" id="{F90213CD-CE80-81FE-09B8-A2E8F6B631D9}"/>
              </a:ext>
            </a:extLst>
          </p:cNvPr>
          <p:cNvSpPr txBox="1"/>
          <p:nvPr/>
        </p:nvSpPr>
        <p:spPr>
          <a:xfrm>
            <a:off x="1632345" y="1889170"/>
            <a:ext cx="4960965" cy="3968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sz="2400"/>
          </a:p>
        </p:txBody>
      </p:sp>
      <p:sp>
        <p:nvSpPr>
          <p:cNvPr id="55" name="Tekstvak 6">
            <a:extLst>
              <a:ext uri="{FF2B5EF4-FFF2-40B4-BE49-F238E27FC236}">
                <a16:creationId xmlns:a16="http://schemas.microsoft.com/office/drawing/2014/main" id="{A7033430-3AB0-4FC1-F663-8A05624714AB}"/>
              </a:ext>
            </a:extLst>
          </p:cNvPr>
          <p:cNvSpPr txBox="1"/>
          <p:nvPr/>
        </p:nvSpPr>
        <p:spPr>
          <a:xfrm>
            <a:off x="1632344" y="2532416"/>
            <a:ext cx="4960965" cy="3968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sz="2400"/>
          </a:p>
        </p:txBody>
      </p:sp>
      <p:sp>
        <p:nvSpPr>
          <p:cNvPr id="56" name="Tekstvak 7">
            <a:extLst>
              <a:ext uri="{FF2B5EF4-FFF2-40B4-BE49-F238E27FC236}">
                <a16:creationId xmlns:a16="http://schemas.microsoft.com/office/drawing/2014/main" id="{9B1F5F88-B1C2-9DFC-B1D1-E8C2B0951660}"/>
              </a:ext>
            </a:extLst>
          </p:cNvPr>
          <p:cNvSpPr txBox="1"/>
          <p:nvPr/>
        </p:nvSpPr>
        <p:spPr>
          <a:xfrm>
            <a:off x="1600594" y="4259411"/>
            <a:ext cx="496096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sz="2400"/>
          </a:p>
          <a:p>
            <a:endParaRPr lang="nl-NL" sz="2400"/>
          </a:p>
        </p:txBody>
      </p:sp>
      <p:sp>
        <p:nvSpPr>
          <p:cNvPr id="57" name="Tekstvak 8">
            <a:extLst>
              <a:ext uri="{FF2B5EF4-FFF2-40B4-BE49-F238E27FC236}">
                <a16:creationId xmlns:a16="http://schemas.microsoft.com/office/drawing/2014/main" id="{B7E964BD-8158-9160-E52B-327220813B29}"/>
              </a:ext>
            </a:extLst>
          </p:cNvPr>
          <p:cNvSpPr txBox="1"/>
          <p:nvPr/>
        </p:nvSpPr>
        <p:spPr>
          <a:xfrm>
            <a:off x="929549" y="3825733"/>
            <a:ext cx="1200617" cy="3174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sz="1800"/>
          </a:p>
        </p:txBody>
      </p:sp>
      <p:sp>
        <p:nvSpPr>
          <p:cNvPr id="58" name="Tekstvak 9">
            <a:extLst>
              <a:ext uri="{FF2B5EF4-FFF2-40B4-BE49-F238E27FC236}">
                <a16:creationId xmlns:a16="http://schemas.microsoft.com/office/drawing/2014/main" id="{9F19D4C3-23B9-26D8-B0AA-4E20445A9BD7}"/>
              </a:ext>
            </a:extLst>
          </p:cNvPr>
          <p:cNvSpPr txBox="1"/>
          <p:nvPr/>
        </p:nvSpPr>
        <p:spPr>
          <a:xfrm>
            <a:off x="2324899" y="3865317"/>
            <a:ext cx="1200617" cy="3174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sz="1800"/>
          </a:p>
        </p:txBody>
      </p:sp>
      <p:sp>
        <p:nvSpPr>
          <p:cNvPr id="59" name="Tekstvak 10">
            <a:extLst>
              <a:ext uri="{FF2B5EF4-FFF2-40B4-BE49-F238E27FC236}">
                <a16:creationId xmlns:a16="http://schemas.microsoft.com/office/drawing/2014/main" id="{FE3481C3-2CCC-DD00-E99C-6AAD7E10655E}"/>
              </a:ext>
            </a:extLst>
          </p:cNvPr>
          <p:cNvSpPr txBox="1"/>
          <p:nvPr/>
        </p:nvSpPr>
        <p:spPr>
          <a:xfrm>
            <a:off x="3749938" y="3647603"/>
            <a:ext cx="1200617" cy="3174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sz="1800"/>
          </a:p>
        </p:txBody>
      </p:sp>
      <p:sp>
        <p:nvSpPr>
          <p:cNvPr id="60" name="Tekstvak 11">
            <a:extLst>
              <a:ext uri="{FF2B5EF4-FFF2-40B4-BE49-F238E27FC236}">
                <a16:creationId xmlns:a16="http://schemas.microsoft.com/office/drawing/2014/main" id="{90977E45-6148-9B84-DFC8-2651838A15B4}"/>
              </a:ext>
            </a:extLst>
          </p:cNvPr>
          <p:cNvSpPr txBox="1"/>
          <p:nvPr/>
        </p:nvSpPr>
        <p:spPr>
          <a:xfrm>
            <a:off x="5076015" y="3825733"/>
            <a:ext cx="1200617" cy="3174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sz="1800"/>
          </a:p>
        </p:txBody>
      </p:sp>
      <p:sp>
        <p:nvSpPr>
          <p:cNvPr id="61" name="Tekstvak 12">
            <a:extLst>
              <a:ext uri="{FF2B5EF4-FFF2-40B4-BE49-F238E27FC236}">
                <a16:creationId xmlns:a16="http://schemas.microsoft.com/office/drawing/2014/main" id="{A659F005-FEF3-568E-06F0-8BBBBEAB6598}"/>
              </a:ext>
            </a:extLst>
          </p:cNvPr>
          <p:cNvSpPr txBox="1"/>
          <p:nvPr/>
        </p:nvSpPr>
        <p:spPr>
          <a:xfrm>
            <a:off x="6589510" y="3855420"/>
            <a:ext cx="1409044" cy="3174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sz="1800"/>
          </a:p>
        </p:txBody>
      </p:sp>
      <p:sp>
        <p:nvSpPr>
          <p:cNvPr id="62" name="Tekstvak 13">
            <a:extLst>
              <a:ext uri="{FF2B5EF4-FFF2-40B4-BE49-F238E27FC236}">
                <a16:creationId xmlns:a16="http://schemas.microsoft.com/office/drawing/2014/main" id="{3408535D-A57C-8F1C-B833-37CDF810C4EA}"/>
              </a:ext>
            </a:extLst>
          </p:cNvPr>
          <p:cNvSpPr txBox="1"/>
          <p:nvPr/>
        </p:nvSpPr>
        <p:spPr>
          <a:xfrm>
            <a:off x="2716883" y="1224309"/>
            <a:ext cx="4222791" cy="26454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nl-NL"/>
          </a:p>
        </p:txBody>
      </p:sp>
      <p:pic>
        <p:nvPicPr>
          <p:cNvPr id="63" name="Afbeelding 14" descr="Afbeelding met persoon, Menselijk gezicht, kleding, glimlach&#10;&#10;Automatisch gegenereerde beschrijving">
            <a:extLst>
              <a:ext uri="{FF2B5EF4-FFF2-40B4-BE49-F238E27FC236}">
                <a16:creationId xmlns:a16="http://schemas.microsoft.com/office/drawing/2014/main" id="{F311DBB9-65B5-B0BF-C3C7-F61D105AF0C9}"/>
              </a:ext>
            </a:extLst>
          </p:cNvPr>
          <p:cNvPicPr>
            <a:picLocks noChangeAspect="1"/>
          </p:cNvPicPr>
          <p:nvPr/>
        </p:nvPicPr>
        <p:blipFill>
          <a:blip r:embed="rId3"/>
          <a:stretch>
            <a:fillRect/>
          </a:stretch>
        </p:blipFill>
        <p:spPr>
          <a:xfrm>
            <a:off x="2112299" y="1802579"/>
            <a:ext cx="349772" cy="443369"/>
          </a:xfrm>
          <a:prstGeom prst="rect">
            <a:avLst/>
          </a:prstGeom>
        </p:spPr>
      </p:pic>
      <p:pic>
        <p:nvPicPr>
          <p:cNvPr id="64" name="Afbeelding 15" descr="Afbeelding met persoon, Menselijk gezicht, kleding, glimlach&#10;&#10;Automatisch gegenereerde beschrijving">
            <a:extLst>
              <a:ext uri="{FF2B5EF4-FFF2-40B4-BE49-F238E27FC236}">
                <a16:creationId xmlns:a16="http://schemas.microsoft.com/office/drawing/2014/main" id="{AF48BB32-4489-098C-3FAD-82326069D321}"/>
              </a:ext>
            </a:extLst>
          </p:cNvPr>
          <p:cNvPicPr>
            <a:picLocks noChangeAspect="1"/>
          </p:cNvPicPr>
          <p:nvPr/>
        </p:nvPicPr>
        <p:blipFill>
          <a:blip r:embed="rId3"/>
          <a:stretch>
            <a:fillRect/>
          </a:stretch>
        </p:blipFill>
        <p:spPr>
          <a:xfrm>
            <a:off x="2062205" y="2890897"/>
            <a:ext cx="349829" cy="448176"/>
          </a:xfrm>
          <a:prstGeom prst="rect">
            <a:avLst/>
          </a:prstGeom>
        </p:spPr>
      </p:pic>
      <p:pic>
        <p:nvPicPr>
          <p:cNvPr id="65" name="Afbeelding 16" descr="Afbeelding met persoon, glimlach, Menselijk gezicht, Kin&#10;&#10;Automatisch gegenereerde beschrijving">
            <a:extLst>
              <a:ext uri="{FF2B5EF4-FFF2-40B4-BE49-F238E27FC236}">
                <a16:creationId xmlns:a16="http://schemas.microsoft.com/office/drawing/2014/main" id="{0B795ADC-F0EA-F7B0-14A4-41B810B49F32}"/>
              </a:ext>
            </a:extLst>
          </p:cNvPr>
          <p:cNvPicPr>
            <a:picLocks noChangeAspect="1"/>
          </p:cNvPicPr>
          <p:nvPr/>
        </p:nvPicPr>
        <p:blipFill>
          <a:blip r:embed="rId4"/>
          <a:stretch>
            <a:fillRect/>
          </a:stretch>
        </p:blipFill>
        <p:spPr>
          <a:xfrm>
            <a:off x="2062205" y="4011479"/>
            <a:ext cx="727210" cy="718851"/>
          </a:xfrm>
          <a:prstGeom prst="rect">
            <a:avLst/>
          </a:prstGeom>
        </p:spPr>
      </p:pic>
      <p:pic>
        <p:nvPicPr>
          <p:cNvPr id="66" name="Afbeelding 17" descr="Afbeelding met persoon, Menselijk gezicht, kleding, glimlach&#10;&#10;Automatisch gegenereerde beschrijving">
            <a:extLst>
              <a:ext uri="{FF2B5EF4-FFF2-40B4-BE49-F238E27FC236}">
                <a16:creationId xmlns:a16="http://schemas.microsoft.com/office/drawing/2014/main" id="{D73E7EFF-F7D0-E1B2-6697-B2CE4E76F136}"/>
              </a:ext>
            </a:extLst>
          </p:cNvPr>
          <p:cNvPicPr>
            <a:picLocks noChangeAspect="1"/>
          </p:cNvPicPr>
          <p:nvPr/>
        </p:nvPicPr>
        <p:blipFill>
          <a:blip r:embed="rId3"/>
          <a:stretch>
            <a:fillRect/>
          </a:stretch>
        </p:blipFill>
        <p:spPr>
          <a:xfrm>
            <a:off x="5701786" y="3974069"/>
            <a:ext cx="522042" cy="697576"/>
          </a:xfrm>
          <a:prstGeom prst="rect">
            <a:avLst/>
          </a:prstGeom>
        </p:spPr>
      </p:pic>
      <p:pic>
        <p:nvPicPr>
          <p:cNvPr id="67" name="Afbeelding 18" descr="Afbeelding met persoon, Menselijk gezicht, Kin, kleding&#10;&#10;Automatisch gegenereerde beschrijving">
            <a:extLst>
              <a:ext uri="{FF2B5EF4-FFF2-40B4-BE49-F238E27FC236}">
                <a16:creationId xmlns:a16="http://schemas.microsoft.com/office/drawing/2014/main" id="{56A1E727-5D8E-E0BC-A2B2-5A1C79699713}"/>
              </a:ext>
            </a:extLst>
          </p:cNvPr>
          <p:cNvPicPr>
            <a:picLocks noChangeAspect="1"/>
          </p:cNvPicPr>
          <p:nvPr/>
        </p:nvPicPr>
        <p:blipFill>
          <a:blip r:embed="rId5"/>
          <a:stretch>
            <a:fillRect/>
          </a:stretch>
        </p:blipFill>
        <p:spPr>
          <a:xfrm>
            <a:off x="6887030" y="3962769"/>
            <a:ext cx="802439" cy="769004"/>
          </a:xfrm>
          <a:prstGeom prst="rect">
            <a:avLst/>
          </a:prstGeom>
        </p:spPr>
      </p:pic>
      <p:pic>
        <p:nvPicPr>
          <p:cNvPr id="68" name="Afbeelding 19" descr="Afbeelding met persoon, Menselijk gezicht, glimlach, Tand&#10;&#10;Automatisch gegenereerde beschrijving">
            <a:extLst>
              <a:ext uri="{FF2B5EF4-FFF2-40B4-BE49-F238E27FC236}">
                <a16:creationId xmlns:a16="http://schemas.microsoft.com/office/drawing/2014/main" id="{652F5CE9-1015-D9F3-22A5-BD6122D237F5}"/>
              </a:ext>
            </a:extLst>
          </p:cNvPr>
          <p:cNvPicPr>
            <a:picLocks noChangeAspect="1"/>
          </p:cNvPicPr>
          <p:nvPr/>
        </p:nvPicPr>
        <p:blipFill>
          <a:blip r:embed="rId6"/>
          <a:stretch>
            <a:fillRect/>
          </a:stretch>
        </p:blipFill>
        <p:spPr>
          <a:xfrm>
            <a:off x="6887030" y="4772929"/>
            <a:ext cx="710493" cy="718852"/>
          </a:xfrm>
          <a:prstGeom prst="rect">
            <a:avLst/>
          </a:prstGeom>
        </p:spPr>
      </p:pic>
      <p:pic>
        <p:nvPicPr>
          <p:cNvPr id="69" name="Afbeelding 20" descr="Afbeelding met persoon, Menselijk gezicht, glimlach, Tand&#10;&#10;Automatisch gegenereerde beschrijving">
            <a:extLst>
              <a:ext uri="{FF2B5EF4-FFF2-40B4-BE49-F238E27FC236}">
                <a16:creationId xmlns:a16="http://schemas.microsoft.com/office/drawing/2014/main" id="{B3D67B11-4536-2951-4444-52B44F13287D}"/>
              </a:ext>
            </a:extLst>
          </p:cNvPr>
          <p:cNvPicPr>
            <a:picLocks noChangeAspect="1"/>
          </p:cNvPicPr>
          <p:nvPr/>
        </p:nvPicPr>
        <p:blipFill>
          <a:blip r:embed="rId6"/>
          <a:stretch>
            <a:fillRect/>
          </a:stretch>
        </p:blipFill>
        <p:spPr>
          <a:xfrm>
            <a:off x="2062205" y="2314088"/>
            <a:ext cx="449961" cy="467004"/>
          </a:xfrm>
          <a:prstGeom prst="rect">
            <a:avLst/>
          </a:prstGeom>
        </p:spPr>
      </p:pic>
      <p:pic>
        <p:nvPicPr>
          <p:cNvPr id="70" name="Afbeelding 21" descr="Afbeelding met persoon, Menselijk gezicht, Kin, kleding&#10;&#10;Automatisch gegenereerde beschrijving">
            <a:extLst>
              <a:ext uri="{FF2B5EF4-FFF2-40B4-BE49-F238E27FC236}">
                <a16:creationId xmlns:a16="http://schemas.microsoft.com/office/drawing/2014/main" id="{D0027675-5C34-F34C-E15C-7D6655D911DB}"/>
              </a:ext>
            </a:extLst>
          </p:cNvPr>
          <p:cNvPicPr>
            <a:picLocks noChangeAspect="1"/>
          </p:cNvPicPr>
          <p:nvPr/>
        </p:nvPicPr>
        <p:blipFill>
          <a:blip r:embed="rId5"/>
          <a:stretch>
            <a:fillRect/>
          </a:stretch>
        </p:blipFill>
        <p:spPr>
          <a:xfrm>
            <a:off x="4431577" y="3950892"/>
            <a:ext cx="594014" cy="569263"/>
          </a:xfrm>
          <a:prstGeom prst="rect">
            <a:avLst/>
          </a:prstGeom>
        </p:spPr>
      </p:pic>
      <p:pic>
        <p:nvPicPr>
          <p:cNvPr id="71" name="Afbeelding 22" descr="Afbeelding met persoon, glimlach, Menselijk gezicht, Kin&#10;&#10;Automatisch gegenereerde beschrijving">
            <a:extLst>
              <a:ext uri="{FF2B5EF4-FFF2-40B4-BE49-F238E27FC236}">
                <a16:creationId xmlns:a16="http://schemas.microsoft.com/office/drawing/2014/main" id="{7AC3F210-028E-3EFA-A75C-1E2F7790265B}"/>
              </a:ext>
            </a:extLst>
          </p:cNvPr>
          <p:cNvPicPr>
            <a:picLocks noChangeAspect="1"/>
          </p:cNvPicPr>
          <p:nvPr/>
        </p:nvPicPr>
        <p:blipFill>
          <a:blip r:embed="rId4"/>
          <a:stretch>
            <a:fillRect/>
          </a:stretch>
        </p:blipFill>
        <p:spPr>
          <a:xfrm>
            <a:off x="4969739" y="4437541"/>
            <a:ext cx="649050" cy="623323"/>
          </a:xfrm>
          <a:prstGeom prst="rect">
            <a:avLst/>
          </a:prstGeom>
        </p:spPr>
      </p:pic>
      <p:pic>
        <p:nvPicPr>
          <p:cNvPr id="72" name="Afbeelding 23" descr="Afbeelding met persoon, Menselijk gezicht, glimlach, Tand&#10;&#10;Automatisch gegenereerde beschrijving">
            <a:extLst>
              <a:ext uri="{FF2B5EF4-FFF2-40B4-BE49-F238E27FC236}">
                <a16:creationId xmlns:a16="http://schemas.microsoft.com/office/drawing/2014/main" id="{D79E47AA-2903-F54A-3BB4-133DB878DE0E}"/>
              </a:ext>
            </a:extLst>
          </p:cNvPr>
          <p:cNvPicPr>
            <a:picLocks noChangeAspect="1"/>
          </p:cNvPicPr>
          <p:nvPr/>
        </p:nvPicPr>
        <p:blipFill>
          <a:blip r:embed="rId6"/>
          <a:stretch>
            <a:fillRect/>
          </a:stretch>
        </p:blipFill>
        <p:spPr>
          <a:xfrm>
            <a:off x="4430282" y="5108639"/>
            <a:ext cx="588911" cy="588585"/>
          </a:xfrm>
          <a:prstGeom prst="rect">
            <a:avLst/>
          </a:prstGeom>
        </p:spPr>
      </p:pic>
      <p:pic>
        <p:nvPicPr>
          <p:cNvPr id="73" name="Afbeelding 24" descr="Afbeelding met kleding, persoon, Menselijk gezicht, muur&#10;&#10;Automatisch gegenereerde beschrijving">
            <a:extLst>
              <a:ext uri="{FF2B5EF4-FFF2-40B4-BE49-F238E27FC236}">
                <a16:creationId xmlns:a16="http://schemas.microsoft.com/office/drawing/2014/main" id="{1D59A4AA-AEAA-A65B-6D7C-79BA00C63C4D}"/>
              </a:ext>
            </a:extLst>
          </p:cNvPr>
          <p:cNvPicPr>
            <a:picLocks noChangeAspect="1"/>
          </p:cNvPicPr>
          <p:nvPr/>
        </p:nvPicPr>
        <p:blipFill>
          <a:blip r:embed="rId7"/>
          <a:stretch>
            <a:fillRect/>
          </a:stretch>
        </p:blipFill>
        <p:spPr>
          <a:xfrm>
            <a:off x="2135072" y="3411537"/>
            <a:ext cx="799950" cy="467133"/>
          </a:xfrm>
          <a:prstGeom prst="rect">
            <a:avLst/>
          </a:prstGeom>
        </p:spPr>
      </p:pic>
      <p:pic>
        <p:nvPicPr>
          <p:cNvPr id="74" name="Afbeelding 25" descr="Afbeelding met kleding, persoon, Menselijk gezicht, muur&#10;&#10;Automatisch gegenereerde beschrijving">
            <a:extLst>
              <a:ext uri="{FF2B5EF4-FFF2-40B4-BE49-F238E27FC236}">
                <a16:creationId xmlns:a16="http://schemas.microsoft.com/office/drawing/2014/main" id="{652A9B45-57E2-4610-C8F2-E5E3E780D260}"/>
              </a:ext>
            </a:extLst>
          </p:cNvPr>
          <p:cNvPicPr>
            <a:picLocks noChangeAspect="1"/>
          </p:cNvPicPr>
          <p:nvPr/>
        </p:nvPicPr>
        <p:blipFill>
          <a:blip r:embed="rId7"/>
          <a:stretch>
            <a:fillRect/>
          </a:stretch>
        </p:blipFill>
        <p:spPr>
          <a:xfrm>
            <a:off x="3333776" y="4437541"/>
            <a:ext cx="982152" cy="573530"/>
          </a:xfrm>
          <a:prstGeom prst="rect">
            <a:avLst/>
          </a:prstGeom>
        </p:spPr>
      </p:pic>
      <p:sp>
        <p:nvSpPr>
          <p:cNvPr id="75" name="Titel 1">
            <a:extLst>
              <a:ext uri="{FF2B5EF4-FFF2-40B4-BE49-F238E27FC236}">
                <a16:creationId xmlns:a16="http://schemas.microsoft.com/office/drawing/2014/main" id="{247EFEC7-4934-2A5E-0C3D-1709FC8FDF99}"/>
              </a:ext>
            </a:extLst>
          </p:cNvPr>
          <p:cNvSpPr>
            <a:spLocks noGrp="1"/>
          </p:cNvSpPr>
          <p:nvPr>
            <p:ph type="title"/>
          </p:nvPr>
        </p:nvSpPr>
        <p:spPr>
          <a:xfrm>
            <a:off x="960438" y="593725"/>
            <a:ext cx="10271125" cy="763588"/>
          </a:xfrm>
        </p:spPr>
        <p:txBody>
          <a:bodyPr>
            <a:normAutofit fontScale="90000"/>
          </a:bodyPr>
          <a:lstStyle/>
          <a:p>
            <a:r>
              <a:rPr lang="nl-BE"/>
              <a:t>Value chain: </a:t>
            </a:r>
            <a:br>
              <a:rPr lang="nl-BE"/>
            </a:br>
            <a:r>
              <a:rPr lang="nl-BE"/>
              <a:t>W</a:t>
            </a:r>
            <a:r>
              <a:rPr lang="nl-BE" sz="3600"/>
              <a:t>aar lag de focus voor elk teamlid en voor het hele team?</a:t>
            </a:r>
            <a:endParaRPr lang="nl-BE"/>
          </a:p>
        </p:txBody>
      </p:sp>
    </p:spTree>
    <p:extLst>
      <p:ext uri="{BB962C8B-B14F-4D97-AF65-F5344CB8AC3E}">
        <p14:creationId xmlns:p14="http://schemas.microsoft.com/office/powerpoint/2010/main" val="37715093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E41F2B-03B1-5327-8F22-F261396993AF}"/>
              </a:ext>
            </a:extLst>
          </p:cNvPr>
          <p:cNvSpPr>
            <a:spLocks noGrp="1"/>
          </p:cNvSpPr>
          <p:nvPr>
            <p:ph type="sldNum" sz="quarter" idx="4294967295"/>
          </p:nvPr>
        </p:nvSpPr>
        <p:spPr/>
        <p:txBody>
          <a:bodyPr/>
          <a:lstStyle/>
          <a:p>
            <a:pPr>
              <a:spcAft>
                <a:spcPts val="600"/>
              </a:spcAft>
            </a:pPr>
            <a:endParaRPr lang="LID4096"/>
          </a:p>
        </p:txBody>
      </p:sp>
      <p:graphicFrame>
        <p:nvGraphicFramePr>
          <p:cNvPr id="6" name="Tijdelijke aanduiding voor inhoud 4">
            <a:extLst>
              <a:ext uri="{FF2B5EF4-FFF2-40B4-BE49-F238E27FC236}">
                <a16:creationId xmlns:a16="http://schemas.microsoft.com/office/drawing/2014/main" id="{07B8E950-FDAC-8360-592C-C21D8DAF3080}"/>
              </a:ext>
            </a:extLst>
          </p:cNvPr>
          <p:cNvGraphicFramePr>
            <a:graphicFrameLocks/>
          </p:cNvGraphicFramePr>
          <p:nvPr>
            <p:extLst>
              <p:ext uri="{D42A27DB-BD31-4B8C-83A1-F6EECF244321}">
                <p14:modId xmlns:p14="http://schemas.microsoft.com/office/powerpoint/2010/main" val="1562709566"/>
              </p:ext>
            </p:extLst>
          </p:nvPr>
        </p:nvGraphicFramePr>
        <p:xfrm>
          <a:off x="2029216" y="1830549"/>
          <a:ext cx="7853820" cy="4346532"/>
        </p:xfrm>
        <a:graphic>
          <a:graphicData uri="http://schemas.openxmlformats.org/drawingml/2006/table">
            <a:tbl>
              <a:tblPr firstRow="1" firstCol="1" lastRow="1" lastCol="1" bandRow="1" bandCol="1">
                <a:tableStyleId>{5940675A-B579-460E-94D1-54222C63F5DA}</a:tableStyleId>
              </a:tblPr>
              <a:tblGrid>
                <a:gridCol w="426699">
                  <a:extLst>
                    <a:ext uri="{9D8B030D-6E8A-4147-A177-3AD203B41FA5}">
                      <a16:colId xmlns:a16="http://schemas.microsoft.com/office/drawing/2014/main" val="20000"/>
                    </a:ext>
                  </a:extLst>
                </a:gridCol>
                <a:gridCol w="7427121">
                  <a:extLst>
                    <a:ext uri="{9D8B030D-6E8A-4147-A177-3AD203B41FA5}">
                      <a16:colId xmlns:a16="http://schemas.microsoft.com/office/drawing/2014/main" val="20001"/>
                    </a:ext>
                  </a:extLst>
                </a:gridCol>
              </a:tblGrid>
              <a:tr h="1086633">
                <a:tc>
                  <a:txBody>
                    <a:bodyPr/>
                    <a:lstStyle/>
                    <a:p>
                      <a:pPr>
                        <a:lnSpc>
                          <a:spcPct val="115000"/>
                        </a:lnSpc>
                        <a:spcAft>
                          <a:spcPts val="0"/>
                        </a:spcAft>
                      </a:pPr>
                      <a:r>
                        <a:rPr lang="nl-BE" sz="1000" dirty="0">
                          <a:effectLst/>
                        </a:rPr>
                        <a:t>S</a:t>
                      </a:r>
                      <a:endParaRPr lang="nl-BE" sz="1100" dirty="0">
                        <a:effectLst/>
                        <a:latin typeface="Calibri"/>
                        <a:ea typeface="Calibri"/>
                        <a:cs typeface="Times New Roman"/>
                      </a:endParaRPr>
                    </a:p>
                  </a:txBody>
                  <a:tcPr marL="68580" marR="68580" marT="0" marB="0"/>
                </a:tc>
                <a:tc>
                  <a:txBody>
                    <a:bodyPr/>
                    <a:lstStyle/>
                    <a:p>
                      <a:pPr marL="342900" lvl="0" indent="-342900">
                        <a:lnSpc>
                          <a:spcPct val="115000"/>
                        </a:lnSpc>
                        <a:spcAft>
                          <a:spcPts val="0"/>
                        </a:spcAft>
                        <a:buFont typeface="Symbol"/>
                        <a:buChar char=""/>
                      </a:pPr>
                      <a:r>
                        <a:rPr lang="nl-BE" sz="1000" dirty="0">
                          <a:effectLst/>
                        </a:rPr>
                        <a:t> Educatief, het spel kan een leerrijk middel zijn om kinderen bewust te maken van het belang van de </a:t>
                      </a:r>
                      <a:r>
                        <a:rPr lang="nl-BE" sz="1000" dirty="0" err="1">
                          <a:effectLst/>
                        </a:rPr>
                        <a:t>SDG’s</a:t>
                      </a:r>
                      <a:r>
                        <a:rPr lang="nl-BE" sz="1000" dirty="0">
                          <a:effectLst/>
                        </a:rPr>
                        <a:t>.</a:t>
                      </a:r>
                      <a:endParaRPr lang="nl-BE" sz="1100" dirty="0">
                        <a:effectLst/>
                      </a:endParaRPr>
                    </a:p>
                    <a:p>
                      <a:pPr marL="342900" lvl="0" indent="-342900">
                        <a:lnSpc>
                          <a:spcPct val="115000"/>
                        </a:lnSpc>
                        <a:spcAft>
                          <a:spcPts val="0"/>
                        </a:spcAft>
                        <a:buFont typeface="Symbol"/>
                        <a:buChar char=""/>
                      </a:pPr>
                      <a:r>
                        <a:rPr lang="nl-BE" sz="1000" dirty="0">
                          <a:effectLst/>
                        </a:rPr>
                        <a:t> Interactief, het spel heeft veel te doen rondom de </a:t>
                      </a:r>
                      <a:r>
                        <a:rPr lang="nl-BE" sz="1000" dirty="0" err="1">
                          <a:effectLst/>
                        </a:rPr>
                        <a:t>SDG’s</a:t>
                      </a:r>
                      <a:r>
                        <a:rPr lang="nl-BE" sz="1000" dirty="0">
                          <a:effectLst/>
                        </a:rPr>
                        <a:t>, waardoor je beter kan leren.</a:t>
                      </a:r>
                      <a:endParaRPr lang="nl-BE" sz="1100" dirty="0">
                        <a:effectLst/>
                      </a:endParaRPr>
                    </a:p>
                    <a:p>
                      <a:pPr marL="342900" lvl="0" indent="-342900">
                        <a:lnSpc>
                          <a:spcPct val="115000"/>
                        </a:lnSpc>
                        <a:spcAft>
                          <a:spcPts val="0"/>
                        </a:spcAft>
                        <a:buFont typeface="Symbol"/>
                        <a:buChar char=""/>
                      </a:pPr>
                      <a:r>
                        <a:rPr lang="nl-BE" sz="1000" dirty="0">
                          <a:effectLst/>
                        </a:rPr>
                        <a:t> Bewustwording, het spel vergroot het bewustzijn en inspireert om actie te ondernemen.</a:t>
                      </a:r>
                      <a:endParaRPr lang="nl-BE" sz="1100" dirty="0">
                        <a:effectLst/>
                        <a:latin typeface="Calibri"/>
                        <a:ea typeface="Calibri"/>
                        <a:cs typeface="Times New Roman"/>
                      </a:endParaRPr>
                    </a:p>
                    <a:p>
                      <a:pPr marL="342900" lvl="0" indent="-342900" algn="l" defTabSz="914400" rtl="0" eaLnBrk="1" latinLnBrk="0" hangingPunct="1">
                        <a:lnSpc>
                          <a:spcPct val="115000"/>
                        </a:lnSpc>
                        <a:spcAft>
                          <a:spcPts val="0"/>
                        </a:spcAft>
                        <a:buFont typeface="Symbol"/>
                        <a:buChar char=""/>
                        <a:tabLst>
                          <a:tab pos="457200" algn="l"/>
                        </a:tabLst>
                      </a:pPr>
                      <a:r>
                        <a:rPr lang="nl-BE" sz="1000" kern="1200" dirty="0">
                          <a:solidFill>
                            <a:schemeClr val="tx1"/>
                          </a:solidFill>
                          <a:effectLst/>
                          <a:latin typeface="+mn-lt"/>
                          <a:ea typeface="+mn-ea"/>
                          <a:cs typeface="+mn-cs"/>
                        </a:rPr>
                        <a:t>Entertainmentwaarde, door een leerrijk spel te maken is het een aantrekkelijke en leuke manier om belangrijke kwesties aan de aandacht te brengen.</a:t>
                      </a:r>
                    </a:p>
                  </a:txBody>
                  <a:tcPr marL="68580" marR="68580" marT="0" marB="0"/>
                </a:tc>
                <a:extLst>
                  <a:ext uri="{0D108BD9-81ED-4DB2-BD59-A6C34878D82A}">
                    <a16:rowId xmlns:a16="http://schemas.microsoft.com/office/drawing/2014/main" val="10000"/>
                  </a:ext>
                </a:extLst>
              </a:tr>
              <a:tr h="1086633">
                <a:tc>
                  <a:txBody>
                    <a:bodyPr/>
                    <a:lstStyle/>
                    <a:p>
                      <a:pPr>
                        <a:lnSpc>
                          <a:spcPct val="115000"/>
                        </a:lnSpc>
                        <a:spcAft>
                          <a:spcPts val="0"/>
                        </a:spcAft>
                      </a:pPr>
                      <a:r>
                        <a:rPr lang="nl-BE" sz="1000" dirty="0">
                          <a:effectLst/>
                        </a:rPr>
                        <a:t>W</a:t>
                      </a:r>
                      <a:endParaRPr lang="nl-BE" sz="1100" dirty="0">
                        <a:effectLst/>
                        <a:latin typeface="Calibri"/>
                        <a:ea typeface="Calibri"/>
                        <a:cs typeface="Times New Roman"/>
                      </a:endParaRPr>
                    </a:p>
                  </a:txBody>
                  <a:tcPr marL="68580" marR="68580" marT="0" marB="0"/>
                </a:tc>
                <a:tc>
                  <a:txBody>
                    <a:bodyPr/>
                    <a:lstStyle/>
                    <a:p>
                      <a:pPr marL="342900" lvl="0" indent="-342900">
                        <a:lnSpc>
                          <a:spcPct val="115000"/>
                        </a:lnSpc>
                        <a:spcAft>
                          <a:spcPts val="0"/>
                        </a:spcAft>
                        <a:buFont typeface="Symbol"/>
                        <a:buChar char=""/>
                      </a:pPr>
                      <a:r>
                        <a:rPr lang="nl-BE" sz="1000" dirty="0">
                          <a:effectLst/>
                        </a:rPr>
                        <a:t>Complexiteit, het integreren van </a:t>
                      </a:r>
                      <a:r>
                        <a:rPr lang="nl-BE" sz="1000" dirty="0" err="1">
                          <a:effectLst/>
                        </a:rPr>
                        <a:t>SDG’s</a:t>
                      </a:r>
                      <a:r>
                        <a:rPr lang="nl-BE" sz="1000" dirty="0">
                          <a:effectLst/>
                        </a:rPr>
                        <a:t> in een soort van Levensweg kan het spel mogelijk ingewikkeld laten overkomen. </a:t>
                      </a:r>
                      <a:endParaRPr lang="nl-BE" sz="1100" dirty="0">
                        <a:effectLst/>
                      </a:endParaRPr>
                    </a:p>
                    <a:p>
                      <a:pPr marL="342900" lvl="0" indent="-342900">
                        <a:lnSpc>
                          <a:spcPct val="115000"/>
                        </a:lnSpc>
                        <a:spcAft>
                          <a:spcPts val="0"/>
                        </a:spcAft>
                        <a:buFont typeface="Symbol"/>
                        <a:buChar char=""/>
                      </a:pPr>
                      <a:r>
                        <a:rPr lang="nl-BE" sz="1000" dirty="0">
                          <a:effectLst/>
                        </a:rPr>
                        <a:t> Beperkte diepgang, de beperkte speelduur maakt de reikwijdte kleiner om uitgebreid te vertellen over de </a:t>
                      </a:r>
                      <a:r>
                        <a:rPr lang="nl-BE" sz="1000" dirty="0" err="1">
                          <a:effectLst/>
                        </a:rPr>
                        <a:t>SDG’s</a:t>
                      </a:r>
                      <a:r>
                        <a:rPr lang="nl-BE" sz="1000" dirty="0">
                          <a:effectLst/>
                        </a:rPr>
                        <a:t>.</a:t>
                      </a:r>
                      <a:endParaRPr lang="nl-BE" sz="1100" dirty="0">
                        <a:effectLst/>
                      </a:endParaRPr>
                    </a:p>
                    <a:p>
                      <a:pPr marL="0" lvl="0" indent="0">
                        <a:lnSpc>
                          <a:spcPct val="115000"/>
                        </a:lnSpc>
                        <a:spcAft>
                          <a:spcPts val="0"/>
                        </a:spcAft>
                        <a:buFont typeface="Symbol"/>
                        <a:buNone/>
                        <a:tabLst>
                          <a:tab pos="457200" algn="l"/>
                        </a:tabLst>
                      </a:pPr>
                      <a:endParaRPr lang="nl-BE" sz="1100">
                        <a:effectLst/>
                      </a:endParaRPr>
                    </a:p>
                    <a:p>
                      <a:pPr>
                        <a:lnSpc>
                          <a:spcPct val="115000"/>
                        </a:lnSpc>
                        <a:spcAft>
                          <a:spcPts val="0"/>
                        </a:spcAft>
                      </a:pPr>
                      <a:endParaRPr lang="nl-BE" sz="1100">
                        <a:effectLst/>
                        <a:latin typeface="Calibri"/>
                        <a:ea typeface="Calibri"/>
                        <a:cs typeface="Times New Roman"/>
                      </a:endParaRPr>
                    </a:p>
                  </a:txBody>
                  <a:tcPr marL="68580" marR="68580" marT="0" marB="0"/>
                </a:tc>
                <a:extLst>
                  <a:ext uri="{0D108BD9-81ED-4DB2-BD59-A6C34878D82A}">
                    <a16:rowId xmlns:a16="http://schemas.microsoft.com/office/drawing/2014/main" val="10001"/>
                  </a:ext>
                </a:extLst>
              </a:tr>
              <a:tr h="1086633">
                <a:tc>
                  <a:txBody>
                    <a:bodyPr/>
                    <a:lstStyle/>
                    <a:p>
                      <a:pPr>
                        <a:lnSpc>
                          <a:spcPct val="115000"/>
                        </a:lnSpc>
                        <a:spcAft>
                          <a:spcPts val="0"/>
                        </a:spcAft>
                      </a:pPr>
                      <a:r>
                        <a:rPr lang="nl-BE" sz="1000" dirty="0">
                          <a:effectLst/>
                        </a:rPr>
                        <a:t>O</a:t>
                      </a:r>
                      <a:endParaRPr lang="nl-BE" sz="1100" dirty="0">
                        <a:effectLst/>
                        <a:latin typeface="Calibri"/>
                        <a:ea typeface="Calibri"/>
                        <a:cs typeface="Times New Roman"/>
                      </a:endParaRPr>
                    </a:p>
                  </a:txBody>
                  <a:tcPr marL="68580" marR="68580" marT="0" marB="0"/>
                </a:tc>
                <a:tc>
                  <a:txBody>
                    <a:bodyPr/>
                    <a:lstStyle/>
                    <a:p>
                      <a:pPr marL="342900" lvl="0" indent="-342900">
                        <a:lnSpc>
                          <a:spcPct val="115000"/>
                        </a:lnSpc>
                        <a:spcAft>
                          <a:spcPts val="0"/>
                        </a:spcAft>
                        <a:buFont typeface="Symbol"/>
                        <a:buChar char=""/>
                        <a:tabLst>
                          <a:tab pos="457200" algn="l"/>
                        </a:tabLst>
                      </a:pPr>
                      <a:r>
                        <a:rPr lang="nl-BE" sz="1000" dirty="0">
                          <a:effectLst/>
                        </a:rPr>
                        <a:t> Onderwijsinstellingen, scholen en educatieve programma’s kunnen studenten bewust maken met ons spel.</a:t>
                      </a:r>
                      <a:endParaRPr lang="nl-BE" sz="1100" dirty="0">
                        <a:effectLst/>
                      </a:endParaRPr>
                    </a:p>
                    <a:p>
                      <a:pPr marL="342900" lvl="0" indent="-342900">
                        <a:lnSpc>
                          <a:spcPct val="115000"/>
                        </a:lnSpc>
                        <a:spcAft>
                          <a:spcPts val="0"/>
                        </a:spcAft>
                        <a:buFont typeface="Symbol"/>
                        <a:buChar char=""/>
                      </a:pPr>
                      <a:r>
                        <a:rPr lang="nl-BE" sz="1000" dirty="0">
                          <a:effectLst/>
                        </a:rPr>
                        <a:t> Samenwerkingen, non-profitorganisaties en </a:t>
                      </a:r>
                      <a:r>
                        <a:rPr lang="nl-BE" sz="1000" noProof="0">
                          <a:effectLst/>
                        </a:rPr>
                        <a:t>overheidsinstanties</a:t>
                      </a:r>
                      <a:r>
                        <a:rPr lang="nl-BE" sz="1000" dirty="0">
                          <a:effectLst/>
                        </a:rPr>
                        <a:t> of bedrijven die zich inzetten voor duurzaamheid kunnen ons spel gebruiken voor een bredere impact.</a:t>
                      </a:r>
                      <a:endParaRPr lang="nl-BE" sz="1100" dirty="0">
                        <a:effectLst/>
                      </a:endParaRPr>
                    </a:p>
                    <a:p>
                      <a:pPr marL="342900" lvl="0" indent="-342900">
                        <a:lnSpc>
                          <a:spcPct val="115000"/>
                        </a:lnSpc>
                        <a:spcAft>
                          <a:spcPts val="0"/>
                        </a:spcAft>
                        <a:buFont typeface="Symbol"/>
                        <a:buChar char=""/>
                      </a:pPr>
                      <a:r>
                        <a:rPr lang="nl-BE" sz="1000" dirty="0">
                          <a:effectLst/>
                        </a:rPr>
                        <a:t> Digitale platforms, het spel kan worden aangepast voor gebruik op digitale platforms om een breder publiek te bereiken.</a:t>
                      </a:r>
                      <a:endParaRPr lang="nl-BE" sz="1100" dirty="0">
                        <a:effectLst/>
                      </a:endParaRPr>
                    </a:p>
                    <a:p>
                      <a:pPr>
                        <a:lnSpc>
                          <a:spcPct val="115000"/>
                        </a:lnSpc>
                        <a:spcAft>
                          <a:spcPts val="0"/>
                        </a:spcAft>
                      </a:pPr>
                      <a:endParaRPr lang="nl-BE" sz="1100">
                        <a:effectLst/>
                        <a:latin typeface="Calibri"/>
                        <a:ea typeface="Calibri"/>
                        <a:cs typeface="Times New Roman"/>
                      </a:endParaRPr>
                    </a:p>
                  </a:txBody>
                  <a:tcPr marL="68580" marR="68580" marT="0" marB="0"/>
                </a:tc>
                <a:extLst>
                  <a:ext uri="{0D108BD9-81ED-4DB2-BD59-A6C34878D82A}">
                    <a16:rowId xmlns:a16="http://schemas.microsoft.com/office/drawing/2014/main" val="10002"/>
                  </a:ext>
                </a:extLst>
              </a:tr>
              <a:tr h="1086633">
                <a:tc>
                  <a:txBody>
                    <a:bodyPr/>
                    <a:lstStyle/>
                    <a:p>
                      <a:pPr>
                        <a:lnSpc>
                          <a:spcPct val="115000"/>
                        </a:lnSpc>
                        <a:spcAft>
                          <a:spcPts val="0"/>
                        </a:spcAft>
                      </a:pPr>
                      <a:r>
                        <a:rPr lang="nl-BE" sz="1000" dirty="0">
                          <a:effectLst/>
                        </a:rPr>
                        <a:t>T</a:t>
                      </a:r>
                      <a:endParaRPr lang="nl-BE" sz="1100" dirty="0">
                        <a:effectLst/>
                        <a:latin typeface="Calibri"/>
                        <a:ea typeface="Calibri"/>
                        <a:cs typeface="Times New Roman"/>
                      </a:endParaRPr>
                    </a:p>
                  </a:txBody>
                  <a:tcPr marL="68580" marR="68580" marT="0" marB="0"/>
                </a:tc>
                <a:tc>
                  <a:txBody>
                    <a:bodyPr/>
                    <a:lstStyle/>
                    <a:p>
                      <a:pPr marL="342900" lvl="0" indent="-342900">
                        <a:lnSpc>
                          <a:spcPct val="115000"/>
                        </a:lnSpc>
                        <a:spcAft>
                          <a:spcPts val="0"/>
                        </a:spcAft>
                        <a:buFont typeface="Symbol"/>
                        <a:buChar char=""/>
                        <a:tabLst>
                          <a:tab pos="457200" algn="l"/>
                        </a:tabLst>
                      </a:pPr>
                      <a:r>
                        <a:rPr lang="nl-BE" sz="1000" dirty="0">
                          <a:effectLst/>
                        </a:rPr>
                        <a:t>Concurrentie, er zijn meer educatieve spellen of initiatieven die zich richten op duurzaamheid en </a:t>
                      </a:r>
                      <a:r>
                        <a:rPr lang="nl-BE" sz="1000" dirty="0" err="1">
                          <a:effectLst/>
                        </a:rPr>
                        <a:t>SDG’s</a:t>
                      </a:r>
                      <a:r>
                        <a:rPr lang="nl-BE" sz="1000" dirty="0">
                          <a:effectLst/>
                        </a:rPr>
                        <a:t>, de aandacht van potentiële spelers wordt verdeeld.</a:t>
                      </a:r>
                      <a:endParaRPr lang="nl-BE" sz="1100" dirty="0">
                        <a:effectLst/>
                      </a:endParaRPr>
                    </a:p>
                    <a:p>
                      <a:pPr marL="342900" lvl="0" indent="-342900">
                        <a:lnSpc>
                          <a:spcPct val="115000"/>
                        </a:lnSpc>
                        <a:spcAft>
                          <a:spcPts val="0"/>
                        </a:spcAft>
                        <a:buFont typeface="Symbol"/>
                        <a:buChar char=""/>
                      </a:pPr>
                      <a:r>
                        <a:rPr lang="nl-BE" sz="1000" dirty="0">
                          <a:effectLst/>
                        </a:rPr>
                        <a:t> Verminderde interesse, als de speler zijn connectie met de </a:t>
                      </a:r>
                      <a:r>
                        <a:rPr lang="nl-BE" sz="1000" dirty="0" err="1">
                          <a:effectLst/>
                        </a:rPr>
                        <a:t>SDG’s</a:t>
                      </a:r>
                      <a:r>
                        <a:rPr lang="nl-BE" sz="1000" dirty="0">
                          <a:effectLst/>
                        </a:rPr>
                        <a:t> en hun persoonlijke levenservaringen niet kan begrijpen, neemt de impact op de speler af.</a:t>
                      </a:r>
                      <a:endParaRPr lang="nl-BE" sz="1100" dirty="0">
                        <a:effectLst/>
                      </a:endParaRPr>
                    </a:p>
                    <a:p>
                      <a:pPr marL="0" lvl="0" indent="0">
                        <a:lnSpc>
                          <a:spcPct val="115000"/>
                        </a:lnSpc>
                        <a:spcAft>
                          <a:spcPts val="0"/>
                        </a:spcAft>
                        <a:buFont typeface="Symbol"/>
                        <a:buNone/>
                        <a:tabLst>
                          <a:tab pos="457200" algn="l"/>
                        </a:tabLst>
                      </a:pPr>
                      <a:endParaRPr lang="nl-BE" sz="1100">
                        <a:effectLst/>
                      </a:endParaRPr>
                    </a:p>
                    <a:p>
                      <a:pPr>
                        <a:lnSpc>
                          <a:spcPct val="115000"/>
                        </a:lnSpc>
                        <a:spcAft>
                          <a:spcPts val="0"/>
                        </a:spcAft>
                      </a:pPr>
                      <a:endParaRPr lang="nl-BE" sz="1100">
                        <a:effectLst/>
                        <a:latin typeface="Calibri"/>
                        <a:ea typeface="Calibri"/>
                        <a:cs typeface="Times New Roman"/>
                      </a:endParaRPr>
                    </a:p>
                  </a:txBody>
                  <a:tcPr marL="68580" marR="68580" marT="0" marB="0"/>
                </a:tc>
                <a:extLst>
                  <a:ext uri="{0D108BD9-81ED-4DB2-BD59-A6C34878D82A}">
                    <a16:rowId xmlns:a16="http://schemas.microsoft.com/office/drawing/2014/main" val="10003"/>
                  </a:ext>
                </a:extLst>
              </a:tr>
            </a:tbl>
          </a:graphicData>
        </a:graphic>
      </p:graphicFrame>
      <p:sp>
        <p:nvSpPr>
          <p:cNvPr id="7" name="Titel 1">
            <a:extLst>
              <a:ext uri="{FF2B5EF4-FFF2-40B4-BE49-F238E27FC236}">
                <a16:creationId xmlns:a16="http://schemas.microsoft.com/office/drawing/2014/main" id="{156E0039-B59E-020E-1160-375C77A97AC3}"/>
              </a:ext>
            </a:extLst>
          </p:cNvPr>
          <p:cNvSpPr>
            <a:spLocks noGrp="1"/>
          </p:cNvSpPr>
          <p:nvPr>
            <p:ph type="title"/>
          </p:nvPr>
        </p:nvSpPr>
        <p:spPr>
          <a:xfrm>
            <a:off x="831200" y="593367"/>
            <a:ext cx="11360800" cy="763600"/>
          </a:xfrm>
        </p:spPr>
        <p:txBody>
          <a:bodyPr/>
          <a:lstStyle/>
          <a:p>
            <a:r>
              <a:rPr lang="nl-BE"/>
              <a:t>SWOT-analyse van ons teamwerk</a:t>
            </a:r>
          </a:p>
        </p:txBody>
      </p:sp>
    </p:spTree>
    <p:extLst>
      <p:ext uri="{BB962C8B-B14F-4D97-AF65-F5344CB8AC3E}">
        <p14:creationId xmlns:p14="http://schemas.microsoft.com/office/powerpoint/2010/main" val="35918502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1A2060C-317C-CA3F-E160-29B4F594B91F}"/>
              </a:ext>
            </a:extLst>
          </p:cNvPr>
          <p:cNvSpPr>
            <a:spLocks noGrp="1"/>
          </p:cNvSpPr>
          <p:nvPr>
            <p:ph type="sldNum" sz="quarter" idx="4294967295"/>
          </p:nvPr>
        </p:nvSpPr>
        <p:spPr/>
        <p:txBody>
          <a:bodyPr/>
          <a:lstStyle/>
          <a:p>
            <a:pPr>
              <a:spcAft>
                <a:spcPts val="600"/>
              </a:spcAft>
            </a:pPr>
            <a:endParaRPr lang="LID4096"/>
          </a:p>
        </p:txBody>
      </p:sp>
      <p:sp>
        <p:nvSpPr>
          <p:cNvPr id="6" name="Titel 1">
            <a:extLst>
              <a:ext uri="{FF2B5EF4-FFF2-40B4-BE49-F238E27FC236}">
                <a16:creationId xmlns:a16="http://schemas.microsoft.com/office/drawing/2014/main" id="{53ED0C45-862A-3F8D-EAB5-0CAF47AC320A}"/>
              </a:ext>
            </a:extLst>
          </p:cNvPr>
          <p:cNvSpPr>
            <a:spLocks noGrp="1"/>
          </p:cNvSpPr>
          <p:nvPr>
            <p:ph type="title"/>
          </p:nvPr>
        </p:nvSpPr>
        <p:spPr>
          <a:xfrm>
            <a:off x="270797" y="2198540"/>
            <a:ext cx="5507038" cy="2016125"/>
          </a:xfrm>
        </p:spPr>
        <p:txBody>
          <a:bodyPr/>
          <a:lstStyle/>
          <a:p>
            <a:r>
              <a:rPr lang="nl-BE" sz="5400"/>
              <a:t>Wat hebben we geleerd?</a:t>
            </a:r>
          </a:p>
        </p:txBody>
      </p:sp>
      <p:sp>
        <p:nvSpPr>
          <p:cNvPr id="8" name="Tijdelijke aanduiding voor inhoud 2">
            <a:extLst>
              <a:ext uri="{FF2B5EF4-FFF2-40B4-BE49-F238E27FC236}">
                <a16:creationId xmlns:a16="http://schemas.microsoft.com/office/drawing/2014/main" id="{5417AC88-7D83-FAD2-2E54-4FC004E2E77B}"/>
              </a:ext>
            </a:extLst>
          </p:cNvPr>
          <p:cNvSpPr txBox="1">
            <a:spLocks/>
          </p:cNvSpPr>
          <p:nvPr/>
        </p:nvSpPr>
        <p:spPr>
          <a:xfrm>
            <a:off x="6096000" y="2687007"/>
            <a:ext cx="5689600" cy="18138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pPr marL="482600" indent="-342900" algn="l">
              <a:buFont typeface="Arial" panose="020B0604020202020204" pitchFamily="34" charset="0"/>
              <a:buChar char="•"/>
            </a:pPr>
            <a:r>
              <a:rPr lang="nl-BE"/>
              <a:t>Meer over de </a:t>
            </a:r>
            <a:r>
              <a:rPr lang="nl-BE" err="1"/>
              <a:t>SDG’s</a:t>
            </a:r>
            <a:r>
              <a:rPr lang="nl-BE"/>
              <a:t>.</a:t>
            </a:r>
          </a:p>
          <a:p>
            <a:pPr marL="482600" indent="-342900" algn="l">
              <a:buFont typeface="Arial" panose="020B0604020202020204" pitchFamily="34" charset="0"/>
              <a:buChar char="•"/>
            </a:pPr>
            <a:r>
              <a:rPr lang="nl-BE"/>
              <a:t>Hoe belangrijk elk diagram is.</a:t>
            </a:r>
          </a:p>
          <a:p>
            <a:pPr marL="482600" indent="-342900" algn="l">
              <a:buFont typeface="Arial" panose="020B0604020202020204" pitchFamily="34" charset="0"/>
              <a:buChar char="•"/>
            </a:pPr>
            <a:r>
              <a:rPr lang="nl-BE"/>
              <a:t>Het neemt veel tijd in een spel te maken.</a:t>
            </a:r>
          </a:p>
        </p:txBody>
      </p:sp>
    </p:spTree>
    <p:extLst>
      <p:ext uri="{BB962C8B-B14F-4D97-AF65-F5344CB8AC3E}">
        <p14:creationId xmlns:p14="http://schemas.microsoft.com/office/powerpoint/2010/main" val="31599081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960000" y="593367"/>
            <a:ext cx="10272000" cy="763600"/>
          </a:xfrm>
        </p:spPr>
        <p:txBody>
          <a:bodyPr wrap="square" anchor="ctr">
            <a:normAutofit/>
          </a:bodyPr>
          <a:lstStyle/>
          <a:p>
            <a:r>
              <a:rPr lang="nl-BE"/>
              <a:t>Aanbevelingen aan docenten</a:t>
            </a:r>
          </a:p>
        </p:txBody>
      </p:sp>
      <p:sp>
        <p:nvSpPr>
          <p:cNvPr id="3" name="Tijdelijke aanduiding voor inhoud 2"/>
          <p:cNvSpPr>
            <a:spLocks noGrp="1"/>
          </p:cNvSpPr>
          <p:nvPr>
            <p:ph type="body" idx="1"/>
          </p:nvPr>
        </p:nvSpPr>
        <p:spPr>
          <a:xfrm>
            <a:off x="960000" y="1536633"/>
            <a:ext cx="10272000" cy="4555200"/>
          </a:xfrm>
        </p:spPr>
        <p:txBody>
          <a:bodyPr wrap="square" anchor="ctr">
            <a:normAutofit/>
          </a:bodyPr>
          <a:lstStyle/>
          <a:p>
            <a:pPr marL="220128" indent="0">
              <a:spcAft>
                <a:spcPts val="600"/>
              </a:spcAft>
              <a:buNone/>
            </a:pPr>
            <a:r>
              <a:rPr lang="nl-BE"/>
              <a:t>Een latere deadline. Er was te weinig tijd om een mooi, uitgebreid spel af te leveren. Doordat er weinig tijd is voor brainstorm sessie en de diagrammen in te vullen, zijn ze ook niet zo goed als ze konden zijn. Voor het spel zelf uit te werken was er ook weinig tijd. Het neemt veel tijd in om iets moois en duidelijk af te leveren. Op 3 weken kunnen we enkel, maar een papieren prototype afleveren met een slechte testing.</a:t>
            </a:r>
          </a:p>
        </p:txBody>
      </p:sp>
      <p:sp>
        <p:nvSpPr>
          <p:cNvPr id="4" name="Tijdelijke aanduiding voor dianummer 3"/>
          <p:cNvSpPr>
            <a:spLocks noGrp="1"/>
          </p:cNvSpPr>
          <p:nvPr>
            <p:ph type="sldNum" sz="quarter" idx="4294967295"/>
          </p:nvPr>
        </p:nvSpPr>
        <p:spPr/>
        <p:txBody>
          <a:bodyPr/>
          <a:lstStyle/>
          <a:p>
            <a:pPr>
              <a:spcAft>
                <a:spcPts val="600"/>
              </a:spcAft>
            </a:pPr>
            <a:endParaRPr lang="nl-BE"/>
          </a:p>
        </p:txBody>
      </p:sp>
    </p:spTree>
    <p:extLst>
      <p:ext uri="{BB962C8B-B14F-4D97-AF65-F5344CB8AC3E}">
        <p14:creationId xmlns:p14="http://schemas.microsoft.com/office/powerpoint/2010/main" val="24876071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616400" y="1873133"/>
            <a:ext cx="4429600" cy="763600"/>
          </a:xfrm>
        </p:spPr>
        <p:txBody>
          <a:bodyPr wrap="square" anchor="ctr">
            <a:normAutofit/>
          </a:bodyPr>
          <a:lstStyle/>
          <a:p>
            <a:pPr>
              <a:lnSpc>
                <a:spcPct val="90000"/>
              </a:lnSpc>
            </a:pPr>
            <a:r>
              <a:rPr lang="nl-BE" sz="2100"/>
              <a:t>Aanbevelingen aan studenten die een soortgelijke taak ook moeten doen</a:t>
            </a:r>
          </a:p>
        </p:txBody>
      </p:sp>
      <p:sp>
        <p:nvSpPr>
          <p:cNvPr id="3" name="Tijdelijke aanduiding voor inhoud 2"/>
          <p:cNvSpPr>
            <a:spLocks noGrp="1"/>
          </p:cNvSpPr>
          <p:nvPr>
            <p:ph type="body" idx="1"/>
          </p:nvPr>
        </p:nvSpPr>
        <p:spPr>
          <a:xfrm>
            <a:off x="1616400" y="2816400"/>
            <a:ext cx="4429600" cy="2226800"/>
          </a:xfrm>
        </p:spPr>
        <p:txBody>
          <a:bodyPr wrap="square" anchor="t">
            <a:normAutofit/>
          </a:bodyPr>
          <a:lstStyle/>
          <a:p>
            <a:pPr>
              <a:lnSpc>
                <a:spcPct val="105000"/>
              </a:lnSpc>
              <a:spcAft>
                <a:spcPts val="600"/>
              </a:spcAft>
            </a:pPr>
            <a:r>
              <a:rPr lang="nl-BE" sz="1400"/>
              <a:t>Houd een uitgebreide brainstorm sessie om jullie idee zeer duidelijk op papier te zetten.</a:t>
            </a:r>
          </a:p>
          <a:p>
            <a:pPr>
              <a:lnSpc>
                <a:spcPct val="105000"/>
              </a:lnSpc>
              <a:spcAft>
                <a:spcPts val="600"/>
              </a:spcAft>
            </a:pPr>
            <a:r>
              <a:rPr lang="nl-BE" sz="1400"/>
              <a:t>Houdt het simpel.</a:t>
            </a:r>
          </a:p>
          <a:p>
            <a:pPr>
              <a:lnSpc>
                <a:spcPct val="105000"/>
              </a:lnSpc>
              <a:spcAft>
                <a:spcPts val="600"/>
              </a:spcAft>
            </a:pPr>
            <a:r>
              <a:rPr lang="nl-BE" sz="1400"/>
              <a:t>Verdeel de taken evenredig</a:t>
            </a:r>
          </a:p>
          <a:p>
            <a:pPr>
              <a:lnSpc>
                <a:spcPct val="105000"/>
              </a:lnSpc>
              <a:spcAft>
                <a:spcPts val="600"/>
              </a:spcAft>
            </a:pPr>
            <a:r>
              <a:rPr lang="nl-BE" sz="1400"/>
              <a:t>Steek je tijd in alle diagrammen, zodat je idee nog duidelijker en uitgebreider wordt.</a:t>
            </a:r>
          </a:p>
        </p:txBody>
      </p:sp>
      <p:sp>
        <p:nvSpPr>
          <p:cNvPr id="4" name="Tijdelijke aanduiding voor dianummer 3"/>
          <p:cNvSpPr>
            <a:spLocks noGrp="1"/>
          </p:cNvSpPr>
          <p:nvPr>
            <p:ph type="sldNum" sz="quarter" idx="4294967295"/>
          </p:nvPr>
        </p:nvSpPr>
        <p:spPr/>
        <p:txBody>
          <a:bodyPr/>
          <a:lstStyle/>
          <a:p>
            <a:pPr>
              <a:spcAft>
                <a:spcPts val="600"/>
              </a:spcAft>
            </a:pPr>
            <a:endParaRPr lang="nl-BE"/>
          </a:p>
        </p:txBody>
      </p:sp>
    </p:spTree>
    <p:extLst>
      <p:ext uri="{BB962C8B-B14F-4D97-AF65-F5344CB8AC3E}">
        <p14:creationId xmlns:p14="http://schemas.microsoft.com/office/powerpoint/2010/main" val="2353824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a:t>Teamselfie</a:t>
            </a:r>
          </a:p>
        </p:txBody>
      </p:sp>
      <p:sp>
        <p:nvSpPr>
          <p:cNvPr id="4" name="Tijdelijke aanduiding voor dianummer 3"/>
          <p:cNvSpPr>
            <a:spLocks noGrp="1"/>
          </p:cNvSpPr>
          <p:nvPr>
            <p:ph type="sldNum" sz="quarter" idx="12"/>
          </p:nvPr>
        </p:nvSpPr>
        <p:spPr/>
        <p:txBody>
          <a:bodyPr/>
          <a:lstStyle/>
          <a:p>
            <a:endParaRPr lang="nl-BE"/>
          </a:p>
        </p:txBody>
      </p:sp>
      <p:pic>
        <p:nvPicPr>
          <p:cNvPr id="1028" name="Picture 4" descr="Afbeeldingsresultaat voor doodle photo fram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4478094" y="1227394"/>
            <a:ext cx="2925455" cy="4638675"/>
          </a:xfrm>
          <a:prstGeom prst="rect">
            <a:avLst/>
          </a:prstGeom>
          <a:noFill/>
          <a:extLst>
            <a:ext uri="{909E8E84-426E-40DD-AFC4-6F175D3DCCD1}">
              <a14:hiddenFill xmlns:a14="http://schemas.microsoft.com/office/drawing/2010/main">
                <a:solidFill>
                  <a:srgbClr val="FFFFFF"/>
                </a:solidFill>
              </a14:hiddenFill>
            </a:ext>
          </a:extLst>
        </p:spPr>
      </p:pic>
      <p:pic>
        <p:nvPicPr>
          <p:cNvPr id="7" name="Tijdelijke aanduiding voor inhoud 6" descr="Afbeelding met kleding, persoon, Menselijk gezicht, glimlach&#10;&#10;Automatisch gegenereerde beschrijving">
            <a:extLst>
              <a:ext uri="{FF2B5EF4-FFF2-40B4-BE49-F238E27FC236}">
                <a16:creationId xmlns:a16="http://schemas.microsoft.com/office/drawing/2014/main" id="{F4E1EB0E-45D8-B6BC-7460-DDE99061AFA6}"/>
              </a:ext>
            </a:extLst>
          </p:cNvPr>
          <p:cNvPicPr>
            <a:picLocks noGrp="1" noChangeAspect="1"/>
          </p:cNvPicPr>
          <p:nvPr>
            <p:ph idx="1"/>
          </p:nvPr>
        </p:nvPicPr>
        <p:blipFill rotWithShape="1">
          <a:blip r:embed="rId4"/>
          <a:srcRect b="21978"/>
          <a:stretch/>
        </p:blipFill>
        <p:spPr>
          <a:xfrm>
            <a:off x="3974956" y="2374126"/>
            <a:ext cx="3934175" cy="2316746"/>
          </a:xfrm>
        </p:spPr>
      </p:pic>
    </p:spTree>
    <p:extLst>
      <p:ext uri="{BB962C8B-B14F-4D97-AF65-F5344CB8AC3E}">
        <p14:creationId xmlns:p14="http://schemas.microsoft.com/office/powerpoint/2010/main" val="33756735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1</a:t>
            </a:r>
            <a:r>
              <a:rPr lang="nl-BE" sz="12700" b="1">
                <a:solidFill>
                  <a:schemeClr val="dk1"/>
                </a:solidFill>
                <a:latin typeface="Fjalla One"/>
                <a:ea typeface="Fjalla One"/>
                <a:cs typeface="Fjalla One"/>
                <a:sym typeface="Fjalla One"/>
              </a:rPr>
              <a:t>1</a:t>
            </a:r>
            <a:endParaRPr lang="nl-BE" sz="12700" b="1" i="0" u="none" strike="noStrike" cap="none">
              <a:solidFill>
                <a:schemeClr val="dk1"/>
              </a:solidFill>
              <a:latin typeface="Fjalla One"/>
              <a:ea typeface="Fjalla One"/>
              <a:cs typeface="Fjalla One"/>
              <a:sym typeface="Fjalla One"/>
            </a:endParaRPr>
          </a:p>
        </p:txBody>
      </p:sp>
      <p:sp>
        <p:nvSpPr>
          <p:cNvPr id="10" name="Subtitle 3">
            <a:extLst>
              <a:ext uri="{FF2B5EF4-FFF2-40B4-BE49-F238E27FC236}">
                <a16:creationId xmlns:a16="http://schemas.microsoft.com/office/drawing/2014/main" id="{5E91F490-6B3B-DA95-E403-3F62795C8473}"/>
              </a:ext>
            </a:extLst>
          </p:cNvPr>
          <p:cNvSpPr>
            <a:spLocks noGrp="1"/>
          </p:cNvSpPr>
          <p:nvPr>
            <p:ph type="subTitle" idx="2"/>
          </p:nvPr>
        </p:nvSpPr>
        <p:spPr>
          <a:xfrm>
            <a:off x="1712051" y="4850900"/>
            <a:ext cx="4006000" cy="967200"/>
          </a:xfrm>
        </p:spPr>
        <p:txBody>
          <a:bodyPr/>
          <a:lstStyle/>
          <a:p>
            <a:endParaRPr lang="en-US"/>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40</a:t>
            </a:fld>
            <a:endParaRPr lang="nl-BE"/>
          </a:p>
        </p:txBody>
      </p:sp>
      <p:sp>
        <p:nvSpPr>
          <p:cNvPr id="2" name="Subtitle 3">
            <a:extLst>
              <a:ext uri="{FF2B5EF4-FFF2-40B4-BE49-F238E27FC236}">
                <a16:creationId xmlns:a16="http://schemas.microsoft.com/office/drawing/2014/main" id="{FA7FAD8D-0557-8520-B5E4-7C4099065B08}"/>
              </a:ext>
            </a:extLst>
          </p:cNvPr>
          <p:cNvSpPr txBox="1">
            <a:spLocks/>
          </p:cNvSpPr>
          <p:nvPr/>
        </p:nvSpPr>
        <p:spPr>
          <a:xfrm>
            <a:off x="4923931" y="4851312"/>
            <a:ext cx="2344137" cy="966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err="1"/>
              <a:t>Besluit</a:t>
            </a:r>
            <a:endParaRPr lang="en-US" sz="4400" b="1"/>
          </a:p>
        </p:txBody>
      </p:sp>
    </p:spTree>
    <p:extLst>
      <p:ext uri="{BB962C8B-B14F-4D97-AF65-F5344CB8AC3E}">
        <p14:creationId xmlns:p14="http://schemas.microsoft.com/office/powerpoint/2010/main" val="27691700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45539A7-424C-0665-B287-E258C5E7F085}"/>
              </a:ext>
            </a:extLst>
          </p:cNvPr>
          <p:cNvSpPr>
            <a:spLocks noGrp="1"/>
          </p:cNvSpPr>
          <p:nvPr>
            <p:ph type="title"/>
          </p:nvPr>
        </p:nvSpPr>
        <p:spPr/>
        <p:txBody>
          <a:bodyPr/>
          <a:lstStyle/>
          <a:p>
            <a:r>
              <a:rPr lang="en-US" err="1"/>
              <a:t>Besluit</a:t>
            </a:r>
            <a:endParaRPr lang="en-BE"/>
          </a:p>
        </p:txBody>
      </p:sp>
      <p:sp>
        <p:nvSpPr>
          <p:cNvPr id="6" name="Text Placeholder 5">
            <a:extLst>
              <a:ext uri="{FF2B5EF4-FFF2-40B4-BE49-F238E27FC236}">
                <a16:creationId xmlns:a16="http://schemas.microsoft.com/office/drawing/2014/main" id="{F2FB86C1-52D5-840A-96E1-3B1BE3609E29}"/>
              </a:ext>
            </a:extLst>
          </p:cNvPr>
          <p:cNvSpPr>
            <a:spLocks noGrp="1"/>
          </p:cNvSpPr>
          <p:nvPr>
            <p:ph type="body" idx="1"/>
          </p:nvPr>
        </p:nvSpPr>
        <p:spPr>
          <a:xfrm>
            <a:off x="960000" y="1647099"/>
            <a:ext cx="10272000" cy="4555200"/>
          </a:xfrm>
        </p:spPr>
        <p:txBody>
          <a:bodyPr/>
          <a:lstStyle/>
          <a:p>
            <a:pPr marL="220128" indent="0">
              <a:buNone/>
            </a:pPr>
            <a:r>
              <a:rPr lang="nl-NL"/>
              <a:t>Met trots en voldoening sluiten we ons project af waarin we een diepgaand inzicht hebben verkregen in de Sustainable Development Goal en de belangrijke rol die ze spelen in het bevorderen van duurzame ontwikkeling wereldwijd. Onze reis door het opzetten van dit educatieve bordspel, gebaseerd op het concept van 'Levensweg', heeft ons niet alleen verrijkt met praktische ervaring in het opzetten van een bedrijf, maar heeft ons ook een dieper begrip gegeven van de complexe uitdagingen waarmee onze wereld wordt geconfronteerd.</a:t>
            </a:r>
          </a:p>
          <a:p>
            <a:pPr marL="220128" indent="0">
              <a:buNone/>
            </a:pPr>
            <a:endParaRPr lang="nl-NL"/>
          </a:p>
          <a:p>
            <a:pPr marL="219710" indent="0">
              <a:buNone/>
            </a:pPr>
            <a:r>
              <a:rPr lang="nl-NL" sz="1300" dirty="0"/>
              <a:t>Het opstellen van het Business Model Canvas en de Value </a:t>
            </a:r>
            <a:r>
              <a:rPr lang="nl-NL" sz="1300" dirty="0" err="1"/>
              <a:t>Proposition</a:t>
            </a:r>
            <a:r>
              <a:rPr lang="nl-NL" sz="1300" dirty="0"/>
              <a:t> Chain hebben ons geholpen om de essentiële bouwstenen van ons bedrijf te begrijpen, waaronder de </a:t>
            </a:r>
            <a:r>
              <a:rPr lang="nl-NL" sz="1300"/>
              <a:t>waard propositie</a:t>
            </a:r>
            <a:r>
              <a:rPr lang="nl-NL" sz="1300" dirty="0"/>
              <a:t> voor onze klanten, de cruciale partnerschappen die we hebben gesmeed, en de sleutelactiviteiten en -middelen die nodig zijn om ons product naar de markt te brengen. Deze modellen hebben ons geleid bij het nemen van strategische beslissingen en het vaststellen van een solide basis voor onze bedrijfsactiviteiten.</a:t>
            </a:r>
          </a:p>
          <a:p>
            <a:pPr marL="220128" indent="0">
              <a:buNone/>
            </a:pPr>
            <a:endParaRPr lang="nl-NL"/>
          </a:p>
          <a:p>
            <a:pPr marL="220128" indent="0">
              <a:buNone/>
            </a:pPr>
            <a:r>
              <a:rPr lang="nl-NL"/>
              <a:t>Daarnaast hebben we dankzij dit project ons bewustzijn vergroot over de cruciale rol van educatie bij het bevorderen van een duurzame toekomst. Door kinderen op jonge leeftijd bewust te maken van de SDG's, hopen we een positieve impact te hebben op hun kennis, waarden en gedrag, zodat zij als toekomstige leiders actief kunnen bijdragen aan het realiseren van een meer duurzame en rechtvaardige wereld.</a:t>
            </a:r>
          </a:p>
          <a:p>
            <a:pPr marL="220128" indent="0">
              <a:buNone/>
            </a:pPr>
            <a:endParaRPr lang="nl-NL"/>
          </a:p>
          <a:p>
            <a:pPr marL="220128" indent="0">
              <a:buNone/>
            </a:pPr>
            <a:r>
              <a:rPr lang="nl-NL"/>
              <a:t>We zijn dankbaar voor de ervaringen die we hebben opgedaan, de lessen die we hebben geleerd en de waardevolle vaardigheden die we hebben ontwikkeld tijdens dit project. We kijken ernaar uit om deze kennis en inzichten te blijven toepassen in onze toekomstige ondernemingen en inspanningen om positieve verandering teweeg te brengen in onze samenleving en de wereld.</a:t>
            </a:r>
            <a:endParaRPr lang="en-BE"/>
          </a:p>
        </p:txBody>
      </p:sp>
    </p:spTree>
    <p:extLst>
      <p:ext uri="{BB962C8B-B14F-4D97-AF65-F5344CB8AC3E}">
        <p14:creationId xmlns:p14="http://schemas.microsoft.com/office/powerpoint/2010/main" val="3233204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712051" y="157749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1 </a:t>
            </a:r>
          </a:p>
        </p:txBody>
      </p:sp>
      <p:sp>
        <p:nvSpPr>
          <p:cNvPr id="10" name="Subtitle 3">
            <a:extLst>
              <a:ext uri="{FF2B5EF4-FFF2-40B4-BE49-F238E27FC236}">
                <a16:creationId xmlns:a16="http://schemas.microsoft.com/office/drawing/2014/main" id="{AB443B74-43C4-0BC5-20C0-488A0B6FBB26}"/>
              </a:ext>
            </a:extLst>
          </p:cNvPr>
          <p:cNvSpPr>
            <a:spLocks noGrp="1"/>
          </p:cNvSpPr>
          <p:nvPr>
            <p:ph type="subTitle" idx="2"/>
          </p:nvPr>
        </p:nvSpPr>
        <p:spPr>
          <a:xfrm>
            <a:off x="2803056" y="4796903"/>
            <a:ext cx="6585887" cy="967200"/>
          </a:xfrm>
        </p:spPr>
        <p:txBody>
          <a:bodyPr/>
          <a:lstStyle/>
          <a:p>
            <a:r>
              <a:rPr lang="nl-BE" sz="4400" b="1">
                <a:solidFill>
                  <a:schemeClr val="bg1">
                    <a:lumMod val="10000"/>
                  </a:schemeClr>
                </a:solidFill>
              </a:rPr>
              <a:t>MVO bedrijf - Apple</a:t>
            </a:r>
            <a:endParaRPr lang="en-US" sz="4400" b="1"/>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5</a:t>
            </a:fld>
            <a:endParaRPr lang="nl-BE"/>
          </a:p>
        </p:txBody>
      </p:sp>
    </p:spTree>
    <p:extLst>
      <p:ext uri="{BB962C8B-B14F-4D97-AF65-F5344CB8AC3E}">
        <p14:creationId xmlns:p14="http://schemas.microsoft.com/office/powerpoint/2010/main" val="2887884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inhoud 2">
            <a:extLst>
              <a:ext uri="{FF2B5EF4-FFF2-40B4-BE49-F238E27FC236}">
                <a16:creationId xmlns:a16="http://schemas.microsoft.com/office/drawing/2014/main" id="{2B4FDBF6-135A-4B9D-A091-CEB749CBD969}"/>
              </a:ext>
            </a:extLst>
          </p:cNvPr>
          <p:cNvSpPr>
            <a:spLocks noGrp="1"/>
          </p:cNvSpPr>
          <p:nvPr>
            <p:ph type="subTitle" idx="1"/>
          </p:nvPr>
        </p:nvSpPr>
        <p:spPr>
          <a:xfrm>
            <a:off x="956633" y="2466213"/>
            <a:ext cx="6381600" cy="2676400"/>
          </a:xfrm>
        </p:spPr>
        <p:txBody>
          <a:bodyPr wrap="square" anchor="ctr">
            <a:normAutofit fontScale="77500" lnSpcReduction="20000"/>
          </a:bodyPr>
          <a:lstStyle/>
          <a:p>
            <a:pPr>
              <a:lnSpc>
                <a:spcPct val="90000"/>
              </a:lnSpc>
              <a:spcAft>
                <a:spcPts val="600"/>
              </a:spcAft>
            </a:pPr>
            <a:r>
              <a:rPr lang="nl-BE" sz="1400">
                <a:hlinkClick r:id="rId3"/>
              </a:rPr>
              <a:t>https://www.apple.com/benl/</a:t>
            </a:r>
            <a:endParaRPr lang="nl-BE" sz="1400"/>
          </a:p>
          <a:p>
            <a:pPr marL="139700" indent="0">
              <a:lnSpc>
                <a:spcPct val="90000"/>
              </a:lnSpc>
              <a:spcAft>
                <a:spcPts val="600"/>
              </a:spcAft>
              <a:buNone/>
            </a:pPr>
            <a:endParaRPr lang="nl-BE" sz="1400"/>
          </a:p>
          <a:p>
            <a:pPr>
              <a:lnSpc>
                <a:spcPct val="160000"/>
              </a:lnSpc>
              <a:spcAft>
                <a:spcPts val="600"/>
              </a:spcAft>
            </a:pPr>
            <a:r>
              <a:rPr lang="nl-BE" sz="1400"/>
              <a:t>Apple heeft dit jaar zeer grote vooruitgangen geboekt in zijn pad om CO2-neutraal te zijn tegen 2030. Namelijk 175 leveranciers hebben zich verplicht om 100 procent schone energie te gebruiken. Het zal leiden tot de wereldwijde productie van meer dan 9 gigawatt aan schone energie en jaarlijks meer dan 18 miljoen ton minder CO2-uitstoot. Ze hebben ook 10 nieuwe projecten gelanceerd om hernieuwbare energie te leveren aan gemeenschappen met beperkte middelen. Ten slotte gebruiken ze ook meer gerecycled materiaal voor hun producten. Het laat zien dat elke onderneming milieu bewust kan zijn en zijn steentje kan bijsteken.</a:t>
            </a:r>
          </a:p>
          <a:p>
            <a:pPr>
              <a:lnSpc>
                <a:spcPct val="90000"/>
              </a:lnSpc>
              <a:spcAft>
                <a:spcPts val="600"/>
              </a:spcAft>
            </a:pPr>
            <a:endParaRPr lang="nl-BE" sz="1400"/>
          </a:p>
        </p:txBody>
      </p:sp>
      <p:sp>
        <p:nvSpPr>
          <p:cNvPr id="2" name="Titel 1">
            <a:extLst>
              <a:ext uri="{FF2B5EF4-FFF2-40B4-BE49-F238E27FC236}">
                <a16:creationId xmlns:a16="http://schemas.microsoft.com/office/drawing/2014/main" id="{609445B0-F273-4199-B7CA-2E1ACBB40563}"/>
              </a:ext>
            </a:extLst>
          </p:cNvPr>
          <p:cNvSpPr>
            <a:spLocks noGrp="1"/>
          </p:cNvSpPr>
          <p:nvPr>
            <p:ph type="title"/>
          </p:nvPr>
        </p:nvSpPr>
        <p:spPr>
          <a:xfrm>
            <a:off x="960000" y="593367"/>
            <a:ext cx="10272000" cy="763600"/>
          </a:xfrm>
        </p:spPr>
        <p:txBody>
          <a:bodyPr wrap="square" anchor="ctr">
            <a:normAutofit/>
          </a:bodyPr>
          <a:lstStyle/>
          <a:p>
            <a:pPr>
              <a:lnSpc>
                <a:spcPct val="90000"/>
              </a:lnSpc>
            </a:pPr>
            <a:r>
              <a:rPr lang="nl-BE" sz="2100"/>
              <a:t>Het bedrijf dat voor ons een rolmodel is</a:t>
            </a:r>
            <a:br>
              <a:rPr lang="nl-BE" sz="2100"/>
            </a:br>
            <a:r>
              <a:rPr lang="nl-BE" sz="2100"/>
              <a:t>op het vlak van MVO:</a:t>
            </a:r>
          </a:p>
        </p:txBody>
      </p:sp>
      <p:sp>
        <p:nvSpPr>
          <p:cNvPr id="4" name="Tijdelijke aanduiding voor dianummer 3">
            <a:extLst>
              <a:ext uri="{FF2B5EF4-FFF2-40B4-BE49-F238E27FC236}">
                <a16:creationId xmlns:a16="http://schemas.microsoft.com/office/drawing/2014/main" id="{1C822998-2599-4852-9B0A-0D553F854C6C}"/>
              </a:ext>
            </a:extLst>
          </p:cNvPr>
          <p:cNvSpPr>
            <a:spLocks noGrp="1"/>
          </p:cNvSpPr>
          <p:nvPr>
            <p:ph type="sldNum" sz="quarter" idx="4294967295"/>
          </p:nvPr>
        </p:nvSpPr>
        <p:spPr/>
        <p:txBody>
          <a:bodyPr/>
          <a:lstStyle/>
          <a:p>
            <a:pPr>
              <a:spcAft>
                <a:spcPts val="600"/>
              </a:spcAft>
            </a:pPr>
            <a:endParaRPr lang="nl-BE"/>
          </a:p>
        </p:txBody>
      </p:sp>
      <p:pic>
        <p:nvPicPr>
          <p:cNvPr id="1026" name="Picture 2" descr="Apple Logo and symbol, meaning, history, PNG, brand">
            <a:extLst>
              <a:ext uri="{FF2B5EF4-FFF2-40B4-BE49-F238E27FC236}">
                <a16:creationId xmlns:a16="http://schemas.microsoft.com/office/drawing/2014/main" id="{DD3D74F0-8E0F-CC13-1A9E-A21CC7700B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2551" y="1668709"/>
            <a:ext cx="6258811" cy="3520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155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B8BB7B-7CB8-403E-8DC9-5EAE45DC8291}"/>
              </a:ext>
            </a:extLst>
          </p:cNvPr>
          <p:cNvSpPr>
            <a:spLocks noGrp="1"/>
          </p:cNvSpPr>
          <p:nvPr>
            <p:ph type="title"/>
          </p:nvPr>
        </p:nvSpPr>
        <p:spPr/>
        <p:txBody>
          <a:bodyPr/>
          <a:lstStyle/>
          <a:p>
            <a:r>
              <a:rPr lang="nl-BE"/>
              <a:t>Situering van de groeistadia van het bedrijf dat voor ons een rolmodel is</a:t>
            </a:r>
          </a:p>
        </p:txBody>
      </p:sp>
      <p:pic>
        <p:nvPicPr>
          <p:cNvPr id="14" name="Tijdelijke aanduiding voor inhoud 13">
            <a:extLst>
              <a:ext uri="{FF2B5EF4-FFF2-40B4-BE49-F238E27FC236}">
                <a16:creationId xmlns:a16="http://schemas.microsoft.com/office/drawing/2014/main" id="{E79225D4-EAC8-4BCF-8543-BD7D73D984D3}"/>
              </a:ext>
            </a:extLst>
          </p:cNvPr>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t="9528"/>
          <a:stretch/>
        </p:blipFill>
        <p:spPr>
          <a:xfrm>
            <a:off x="1700820" y="1820216"/>
            <a:ext cx="8281380" cy="4406605"/>
          </a:xfrm>
        </p:spPr>
      </p:pic>
      <p:sp>
        <p:nvSpPr>
          <p:cNvPr id="4" name="Tijdelijke aanduiding voor dianummer 3">
            <a:extLst>
              <a:ext uri="{FF2B5EF4-FFF2-40B4-BE49-F238E27FC236}">
                <a16:creationId xmlns:a16="http://schemas.microsoft.com/office/drawing/2014/main" id="{45EC3112-B3E8-4E6C-AF8A-77A98E25B124}"/>
              </a:ext>
            </a:extLst>
          </p:cNvPr>
          <p:cNvSpPr>
            <a:spLocks noGrp="1"/>
          </p:cNvSpPr>
          <p:nvPr>
            <p:ph type="sldNum" sz="quarter" idx="12"/>
          </p:nvPr>
        </p:nvSpPr>
        <p:spPr/>
        <p:txBody>
          <a:bodyPr/>
          <a:lstStyle/>
          <a:p>
            <a:endParaRPr lang="nl-BE"/>
          </a:p>
        </p:txBody>
      </p:sp>
    </p:spTree>
    <p:extLst>
      <p:ext uri="{BB962C8B-B14F-4D97-AF65-F5344CB8AC3E}">
        <p14:creationId xmlns:p14="http://schemas.microsoft.com/office/powerpoint/2010/main" val="2247574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35AFF-9AF0-C8EF-B79C-69825B05FE09}"/>
              </a:ext>
            </a:extLst>
          </p:cNvPr>
          <p:cNvSpPr>
            <a:spLocks noGrp="1"/>
          </p:cNvSpPr>
          <p:nvPr>
            <p:ph type="title"/>
          </p:nvPr>
        </p:nvSpPr>
        <p:spPr>
          <a:xfrm>
            <a:off x="960000" y="593367"/>
            <a:ext cx="10272000" cy="763600"/>
          </a:xfrm>
        </p:spPr>
        <p:txBody>
          <a:bodyPr wrap="square" anchor="ctr">
            <a:normAutofit/>
          </a:bodyPr>
          <a:lstStyle/>
          <a:p>
            <a:r>
              <a:rPr lang="nl-NL"/>
              <a:t>Situering van de groeistadia</a:t>
            </a:r>
          </a:p>
        </p:txBody>
      </p:sp>
      <p:sp>
        <p:nvSpPr>
          <p:cNvPr id="3" name="Content Placeholder 2">
            <a:extLst>
              <a:ext uri="{FF2B5EF4-FFF2-40B4-BE49-F238E27FC236}">
                <a16:creationId xmlns:a16="http://schemas.microsoft.com/office/drawing/2014/main" id="{CC4F4254-84D4-20C7-B972-66935508B037}"/>
              </a:ext>
            </a:extLst>
          </p:cNvPr>
          <p:cNvSpPr>
            <a:spLocks noGrp="1"/>
          </p:cNvSpPr>
          <p:nvPr>
            <p:ph type="body" idx="1"/>
          </p:nvPr>
        </p:nvSpPr>
        <p:spPr>
          <a:xfrm>
            <a:off x="960000" y="2070544"/>
            <a:ext cx="10272000" cy="4555200"/>
          </a:xfrm>
        </p:spPr>
        <p:txBody>
          <a:bodyPr wrap="square" anchor="ctr">
            <a:normAutofit/>
          </a:bodyPr>
          <a:lstStyle/>
          <a:p>
            <a:pPr marL="608965" indent="-389255">
              <a:lnSpc>
                <a:spcPct val="200000"/>
              </a:lnSpc>
              <a:spcAft>
                <a:spcPts val="600"/>
              </a:spcAft>
            </a:pPr>
            <a:r>
              <a:rPr lang="nl-BE" sz="1300"/>
              <a:t>1976 – 1984: Bestandsopbouw, de oprichting en beginjaren van Apple.</a:t>
            </a:r>
            <a:endParaRPr lang="nl-BE" sz="1300" dirty="0"/>
          </a:p>
          <a:p>
            <a:pPr marL="608965" indent="-389255">
              <a:lnSpc>
                <a:spcPct val="200000"/>
              </a:lnSpc>
              <a:spcAft>
                <a:spcPts val="600"/>
              </a:spcAft>
            </a:pPr>
            <a:r>
              <a:rPr lang="nl-BE" sz="1300" dirty="0"/>
              <a:t>1991 – 1997: Overleven, het uitbrengen van goedkopere Macintosh-modellen bracht Apple in </a:t>
            </a:r>
            <a:r>
              <a:rPr lang="nl-BE" sz="1300"/>
              <a:t>serieuze</a:t>
            </a:r>
            <a:r>
              <a:rPr lang="nl-BE" sz="1300" dirty="0"/>
              <a:t> verliezen.</a:t>
            </a:r>
          </a:p>
          <a:p>
            <a:pPr marL="608965" indent="-389255">
              <a:lnSpc>
                <a:spcPct val="200000"/>
              </a:lnSpc>
              <a:spcAft>
                <a:spcPts val="600"/>
              </a:spcAft>
            </a:pPr>
            <a:r>
              <a:rPr lang="nl-BE" sz="1300" dirty="0"/>
              <a:t>1997 – 2007: Succes, de terugkeer naar winstgevendheid door de terugkeer van Steve Jobs. Hij schrapte 70% van de producten en hoop werknemers warden ontslagen.</a:t>
            </a:r>
          </a:p>
          <a:p>
            <a:pPr marL="608965" indent="-389255">
              <a:lnSpc>
                <a:spcPct val="200000"/>
              </a:lnSpc>
              <a:spcAft>
                <a:spcPts val="600"/>
              </a:spcAft>
            </a:pPr>
            <a:r>
              <a:rPr lang="nl-BE" sz="1300" dirty="0"/>
              <a:t>2012: Expansie, Apple </a:t>
            </a:r>
            <a:r>
              <a:rPr lang="nl-BE" sz="1300"/>
              <a:t>vestigt</a:t>
            </a:r>
            <a:r>
              <a:rPr lang="nl-BE" sz="1300" dirty="0"/>
              <a:t> een record van ruim 620 miljard dollar aan beurswaarde te bereiken.</a:t>
            </a:r>
          </a:p>
          <a:p>
            <a:pPr marL="608965" indent="-389255">
              <a:lnSpc>
                <a:spcPct val="200000"/>
              </a:lnSpc>
              <a:spcAft>
                <a:spcPts val="600"/>
              </a:spcAft>
            </a:pPr>
            <a:r>
              <a:rPr lang="nl-BE" sz="1300" dirty="0"/>
              <a:t>2015: Optimale verhoudingen, Apple draait goed en haalt zijn mijlpalen zonder moeite.</a:t>
            </a:r>
          </a:p>
          <a:p>
            <a:pPr marL="608965" indent="-389255">
              <a:spcAft>
                <a:spcPts val="600"/>
              </a:spcAft>
            </a:pPr>
            <a:endParaRPr lang="nl-BE" sz="1300" dirty="0"/>
          </a:p>
          <a:p>
            <a:pPr marL="608965" indent="-389255">
              <a:spcAft>
                <a:spcPts val="600"/>
              </a:spcAft>
            </a:pPr>
            <a:endParaRPr lang="en-US"/>
          </a:p>
          <a:p>
            <a:pPr marL="608965" indent="-389255">
              <a:spcAft>
                <a:spcPts val="600"/>
              </a:spcAft>
            </a:pPr>
            <a:endParaRPr lang="en-BE"/>
          </a:p>
        </p:txBody>
      </p:sp>
      <p:sp>
        <p:nvSpPr>
          <p:cNvPr id="4" name="Slide Number Placeholder 3">
            <a:extLst>
              <a:ext uri="{FF2B5EF4-FFF2-40B4-BE49-F238E27FC236}">
                <a16:creationId xmlns:a16="http://schemas.microsoft.com/office/drawing/2014/main" id="{E606E526-CD19-225C-B5BC-C28B4D23DD51}"/>
              </a:ext>
            </a:extLst>
          </p:cNvPr>
          <p:cNvSpPr>
            <a:spLocks noGrp="1"/>
          </p:cNvSpPr>
          <p:nvPr>
            <p:ph type="sldNum" sz="quarter" idx="4294967295"/>
          </p:nvPr>
        </p:nvSpPr>
        <p:spPr/>
        <p:txBody>
          <a:bodyPr/>
          <a:lstStyle/>
          <a:p>
            <a:pPr>
              <a:spcAft>
                <a:spcPts val="600"/>
              </a:spcAft>
            </a:pPr>
            <a:endParaRPr lang="nl-BE"/>
          </a:p>
        </p:txBody>
      </p:sp>
    </p:spTree>
    <p:extLst>
      <p:ext uri="{BB962C8B-B14F-4D97-AF65-F5344CB8AC3E}">
        <p14:creationId xmlns:p14="http://schemas.microsoft.com/office/powerpoint/2010/main" val="4250604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vak 4">
            <a:extLst>
              <a:ext uri="{FF2B5EF4-FFF2-40B4-BE49-F238E27FC236}">
                <a16:creationId xmlns:a16="http://schemas.microsoft.com/office/drawing/2014/main" id="{95C537C3-0D9B-A4E1-B91B-BD729A826C79}"/>
              </a:ext>
            </a:extLst>
          </p:cNvPr>
          <p:cNvSpPr txBox="1"/>
          <p:nvPr/>
        </p:nvSpPr>
        <p:spPr>
          <a:xfrm>
            <a:off x="1997000" y="1356567"/>
            <a:ext cx="8198000" cy="2014800"/>
          </a:xfrm>
          <a:prstGeom prst="rect">
            <a:avLst/>
          </a:prstGeom>
          <a:noFill/>
          <a:ln>
            <a:noFill/>
          </a:ln>
        </p:spPr>
        <p:txBody>
          <a:bodyPr spcFirstLastPara="1" wrap="square" lIns="91425" tIns="91425" rIns="91425" bIns="91425" rtlCol="0" anchor="ctr" anchorCtr="0">
            <a:normAutofit/>
          </a:bodyPr>
          <a:lstStyle/>
          <a:p>
            <a:pPr algn="ctr">
              <a:lnSpc>
                <a:spcPct val="90000"/>
              </a:lnSpc>
              <a:spcAft>
                <a:spcPts val="600"/>
              </a:spcAft>
              <a:buClr>
                <a:schemeClr val="dk1"/>
              </a:buClr>
              <a:buSzPts val="9600"/>
            </a:pPr>
            <a:r>
              <a:rPr lang="nl-BE" sz="12700" b="1" i="0" u="none" strike="noStrike" cap="none">
                <a:solidFill>
                  <a:schemeClr val="dk1"/>
                </a:solidFill>
                <a:latin typeface="Fjalla One"/>
                <a:ea typeface="Fjalla One"/>
                <a:cs typeface="Fjalla One"/>
                <a:sym typeface="Fjalla One"/>
              </a:rPr>
              <a:t>2</a:t>
            </a:r>
          </a:p>
        </p:txBody>
      </p:sp>
      <p:sp>
        <p:nvSpPr>
          <p:cNvPr id="4" name="Tijdelijke aanduiding voor dianummer 3" hidden="1">
            <a:extLst>
              <a:ext uri="{FF2B5EF4-FFF2-40B4-BE49-F238E27FC236}">
                <a16:creationId xmlns:a16="http://schemas.microsoft.com/office/drawing/2014/main" id="{C7CF7053-364A-3542-8753-4E106C0D3ADB}"/>
              </a:ext>
            </a:extLst>
          </p:cNvPr>
          <p:cNvSpPr>
            <a:spLocks noGrp="1"/>
          </p:cNvSpPr>
          <p:nvPr>
            <p:ph type="sldNum" sz="quarter" idx="4294967295"/>
          </p:nvPr>
        </p:nvSpPr>
        <p:spPr>
          <a:xfrm>
            <a:off x="9448800" y="6356350"/>
            <a:ext cx="2743200" cy="365125"/>
          </a:xfrm>
          <a:prstGeom prst="rect">
            <a:avLst/>
          </a:prstGeom>
        </p:spPr>
        <p:txBody>
          <a:bodyPr/>
          <a:lstStyle/>
          <a:p>
            <a:pPr>
              <a:spcAft>
                <a:spcPts val="600"/>
              </a:spcAft>
            </a:pPr>
            <a:fld id="{742F9AC2-72C2-4058-89FC-F52397D8517A}" type="slidenum">
              <a:rPr lang="nl-BE" smtClean="0"/>
              <a:pPr>
                <a:spcAft>
                  <a:spcPts val="600"/>
                </a:spcAft>
              </a:pPr>
              <a:t>9</a:t>
            </a:fld>
            <a:endParaRPr lang="nl-BE"/>
          </a:p>
        </p:txBody>
      </p:sp>
      <p:sp>
        <p:nvSpPr>
          <p:cNvPr id="2" name="Subtitle 3">
            <a:extLst>
              <a:ext uri="{FF2B5EF4-FFF2-40B4-BE49-F238E27FC236}">
                <a16:creationId xmlns:a16="http://schemas.microsoft.com/office/drawing/2014/main" id="{D1B7DC5A-2CD2-6B4F-FDB6-9DA24AB8CC7C}"/>
              </a:ext>
            </a:extLst>
          </p:cNvPr>
          <p:cNvSpPr txBox="1">
            <a:spLocks/>
          </p:cNvSpPr>
          <p:nvPr/>
        </p:nvSpPr>
        <p:spPr>
          <a:xfrm>
            <a:off x="2803056" y="4796903"/>
            <a:ext cx="6585887" cy="96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1pPr>
            <a:lvl2pPr marL="914400" marR="0" lvl="1"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2pPr>
            <a:lvl3pPr marL="1371600" marR="0" lvl="2"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3pPr>
            <a:lvl4pPr marL="1828800" marR="0" lvl="3"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4pPr>
            <a:lvl5pPr marL="2286000" marR="0" lvl="4"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5pPr>
            <a:lvl6pPr marL="2743200" marR="0" lvl="5"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6pPr>
            <a:lvl7pPr marL="3200400" marR="0" lvl="6"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7pPr>
            <a:lvl8pPr marL="3657600" marR="0" lvl="7"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8pPr>
            <a:lvl9pPr marL="4114800" marR="0" lvl="8" indent="-317500" algn="ctr" rtl="0" eaLnBrk="1" hangingPunct="1">
              <a:lnSpc>
                <a:spcPct val="100000"/>
              </a:lnSpc>
              <a:spcBef>
                <a:spcPts val="0"/>
              </a:spcBef>
              <a:spcAft>
                <a:spcPts val="0"/>
              </a:spcAft>
              <a:buClr>
                <a:schemeClr val="dk1"/>
              </a:buClr>
              <a:buSzPts val="1600"/>
              <a:buFont typeface="Open Sans"/>
              <a:buNone/>
              <a:defRPr sz="2133" b="0" i="0" u="none" strike="noStrike" cap="none">
                <a:solidFill>
                  <a:schemeClr val="dk1"/>
                </a:solidFill>
                <a:latin typeface="Open Sans"/>
                <a:ea typeface="Open Sans"/>
                <a:cs typeface="Open Sans"/>
                <a:sym typeface="Open Sans"/>
              </a:defRPr>
            </a:lvl9pPr>
          </a:lstStyle>
          <a:p>
            <a:r>
              <a:rPr lang="en-US" sz="4400" b="1"/>
              <a:t>Earthly Ambassadors</a:t>
            </a:r>
          </a:p>
        </p:txBody>
      </p:sp>
    </p:spTree>
    <p:extLst>
      <p:ext uri="{BB962C8B-B14F-4D97-AF65-F5344CB8AC3E}">
        <p14:creationId xmlns:p14="http://schemas.microsoft.com/office/powerpoint/2010/main" val="166862060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10401f52-0bd9-418b-876b-25c6c2053c9f"/>
</p:tagLst>
</file>

<file path=ppt/theme/theme1.xml><?xml version="1.0" encoding="utf-8"?>
<a:theme xmlns:a="http://schemas.openxmlformats.org/drawingml/2006/main" name="Marketing Management by Slidesgo">
  <a:themeElements>
    <a:clrScheme name="Custom 6">
      <a:dk1>
        <a:srgbClr val="FFFFFF"/>
      </a:dk1>
      <a:lt1>
        <a:srgbClr val="F5F5F5"/>
      </a:lt1>
      <a:dk2>
        <a:srgbClr val="5DA271"/>
      </a:dk2>
      <a:lt2>
        <a:srgbClr val="69B578"/>
      </a:lt2>
      <a:accent1>
        <a:srgbClr val="FFFFFF"/>
      </a:accent1>
      <a:accent2>
        <a:srgbClr val="FFFFFF"/>
      </a:accent2>
      <a:accent3>
        <a:srgbClr val="FFFFFF"/>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marketing-management-2-XL" id="{9FA8709C-677D-49A9-9289-20D9BBC34370}" vid="{5AD5A80F-19B3-498A-97CA-4048416732F0}"/>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marketing-management-2-XL" id="{9FA8709C-677D-49A9-9289-20D9BBC34370}" vid="{E94DB0B9-DAA9-4F27-AD94-72513EF49D2B}"/>
    </a:ext>
  </a:extLst>
</a:theme>
</file>

<file path=ppt/theme/theme3.xml><?xml version="1.0" encoding="utf-8"?>
<a:theme xmlns:a="http://schemas.openxmlformats.org/drawingml/2006/main" name="1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marketing-management-2-XL" id="{9FA8709C-677D-49A9-9289-20D9BBC34370}" vid="{74BCE4A8-E4C1-4C4E-98F8-3C0DE7F27642}"/>
    </a:ext>
  </a:extLst>
</a:theme>
</file>

<file path=ppt/theme/theme4.xml><?xml version="1.0" encoding="utf-8"?>
<a:theme xmlns:a="http://schemas.openxmlformats.org/drawingml/2006/main" name="1_Marketing Management by Slidesgo">
  <a:themeElements>
    <a:clrScheme name="Custom 8">
      <a:dk1>
        <a:srgbClr val="263238"/>
      </a:dk1>
      <a:lt1>
        <a:srgbClr val="FFFFFF"/>
      </a:lt1>
      <a:dk2>
        <a:srgbClr val="5DA271"/>
      </a:dk2>
      <a:lt2>
        <a:srgbClr val="69B578"/>
      </a:lt2>
      <a:accent1>
        <a:srgbClr val="FFFFFF"/>
      </a:accent1>
      <a:accent2>
        <a:srgbClr val="FFFFFF"/>
      </a:accent2>
      <a:accent3>
        <a:srgbClr val="FFFFFF"/>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Ecobos - Template" id="{DC0F806A-7AFB-461B-B006-DB63A1AC5E0A}" vid="{62947BD7-89F9-4766-8098-108A22FC8F61}"/>
    </a:ext>
  </a:extLst>
</a:theme>
</file>

<file path=ppt/theme/theme5.xml><?xml version="1.0" encoding="utf-8"?>
<a:theme xmlns:a="http://schemas.openxmlformats.org/drawingml/2006/main" name="2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Ecobos - Template" id="{DC0F806A-7AFB-461B-B006-DB63A1AC5E0A}" vid="{D2DA9A70-2373-4064-B340-50B169133AAD}"/>
    </a:ext>
  </a:extLst>
</a:theme>
</file>

<file path=ppt/theme/theme6.xml><?xml version="1.0" encoding="utf-8"?>
<a:theme xmlns:a="http://schemas.openxmlformats.org/drawingml/2006/main" name="3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Ecobos - Template" id="{DC0F806A-7AFB-461B-B006-DB63A1AC5E0A}" vid="{91E4A389-6605-4DB7-92D4-EE598A57473E}"/>
    </a:ext>
  </a:extLst>
</a:theme>
</file>

<file path=ppt/theme/theme7.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Ecobos - Template</Template>
  <Application>Microsoft Office PowerPoint</Application>
  <PresentationFormat>Breedbeeld</PresentationFormat>
  <Slides>41</Slides>
  <Notes>19</Notes>
  <HiddenSlides>0</HiddenSlides>
  <ScaleCrop>false</ScaleCrop>
  <HeadingPairs>
    <vt:vector size="4" baseType="variant">
      <vt:variant>
        <vt:lpstr>Thema</vt:lpstr>
      </vt:variant>
      <vt:variant>
        <vt:i4>6</vt:i4>
      </vt:variant>
      <vt:variant>
        <vt:lpstr>Diatitels</vt:lpstr>
      </vt:variant>
      <vt:variant>
        <vt:i4>41</vt:i4>
      </vt:variant>
    </vt:vector>
  </HeadingPairs>
  <TitlesOfParts>
    <vt:vector size="47" baseType="lpstr">
      <vt:lpstr>Marketing Management by Slidesgo</vt:lpstr>
      <vt:lpstr>Slidesgo Final Pages</vt:lpstr>
      <vt:lpstr>1_Slidesgo Final Pages</vt:lpstr>
      <vt:lpstr>1_Marketing Management by Slidesgo</vt:lpstr>
      <vt:lpstr>2_Slidesgo Final Pages</vt:lpstr>
      <vt:lpstr>3_Slidesgo Final Pages</vt:lpstr>
      <vt:lpstr>Ecobos-challenge</vt:lpstr>
      <vt:lpstr>Uitwerking door:</vt:lpstr>
      <vt:lpstr>MVO bedrijf - Apple</vt:lpstr>
      <vt:lpstr>Teamselfie</vt:lpstr>
      <vt:lpstr>PowerPoint-presentatie</vt:lpstr>
      <vt:lpstr>Het bedrijf dat voor ons een rolmodel is op het vlak van MVO:</vt:lpstr>
      <vt:lpstr>Situering van de groeistadia van het bedrijf dat voor ons een rolmodel is</vt:lpstr>
      <vt:lpstr>Situering van de groeistadia</vt:lpstr>
      <vt:lpstr>PowerPoint-presentatie</vt:lpstr>
      <vt:lpstr>Onze startup</vt:lpstr>
      <vt:lpstr>Ons organogram: </vt:lpstr>
      <vt:lpstr>PowerPoint-presentatie</vt:lpstr>
      <vt:lpstr>Onze doelgroep</vt:lpstr>
      <vt:lpstr>PowerPoint-presentatie</vt:lpstr>
      <vt:lpstr>SDG’s</vt:lpstr>
      <vt:lpstr>PowerPoint-presentatie</vt:lpstr>
      <vt:lpstr>PowerPoint-presentatie</vt:lpstr>
      <vt:lpstr>Voorstelling business-idee</vt:lpstr>
      <vt:lpstr>PowerPoint-presentatie</vt:lpstr>
      <vt:lpstr>Gedetailleerd spelconcept</vt:lpstr>
      <vt:lpstr>PowerPoint-presentatie</vt:lpstr>
      <vt:lpstr>Spelhandleiding</vt:lpstr>
      <vt:lpstr>PowerPoint-presentatie</vt:lpstr>
      <vt:lpstr>Prototype</vt:lpstr>
      <vt:lpstr>PowerPoint-presentatie</vt:lpstr>
      <vt:lpstr>PowerPoint-presentatie</vt:lpstr>
      <vt:lpstr>PowerPoint-presentatie</vt:lpstr>
      <vt:lpstr>PowerPoint-presentatie</vt:lpstr>
      <vt:lpstr>PowerPoint-presentatie</vt:lpstr>
      <vt:lpstr>PowerPoint-presentatie</vt:lpstr>
      <vt:lpstr>We spelen!</vt:lpstr>
      <vt:lpstr>Dit waren de reacties:</vt:lpstr>
      <vt:lpstr>PowerPoint-presentatie</vt:lpstr>
      <vt:lpstr>Waarom kiezen voor ons spel?</vt:lpstr>
      <vt:lpstr>Value chain:  Waar lag de focus voor elk teamlid en voor het hele team?</vt:lpstr>
      <vt:lpstr>SWOT-analyse van ons teamwerk</vt:lpstr>
      <vt:lpstr>Wat hebben we geleerd?</vt:lpstr>
      <vt:lpstr>Aanbevelingen aan docenten</vt:lpstr>
      <vt:lpstr>Aanbevelingen aan studenten die een soortgelijke taak ook moeten doen</vt:lpstr>
      <vt:lpstr>PowerPoint-presentatie</vt:lpstr>
      <vt:lpstr>Besluit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 Commercieel beheer</dc:title>
  <dc:creator>Ann H</dc:creator>
  <cp:revision>27</cp:revision>
  <dcterms:created xsi:type="dcterms:W3CDTF">2015-12-02T12:46:26Z</dcterms:created>
  <dcterms:modified xsi:type="dcterms:W3CDTF">2023-11-05T22:39:45Z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337be75-dfbb-4261-9834-ac247c7dde13_Enabled">
    <vt:lpwstr>true</vt:lpwstr>
  </property>
  <property fmtid="{D5CDD505-2E9C-101B-9397-08002B2CF9AE}" pid="3" name="MSIP_Label_c337be75-dfbb-4261-9834-ac247c7dde13_SetDate">
    <vt:lpwstr>2023-09-29T12:08:37Z</vt:lpwstr>
  </property>
  <property fmtid="{D5CDD505-2E9C-101B-9397-08002B2CF9AE}" pid="4" name="MSIP_Label_c337be75-dfbb-4261-9834-ac247c7dde13_Method">
    <vt:lpwstr>Standard</vt:lpwstr>
  </property>
  <property fmtid="{D5CDD505-2E9C-101B-9397-08002B2CF9AE}" pid="5" name="MSIP_Label_c337be75-dfbb-4261-9834-ac247c7dde13_Name">
    <vt:lpwstr>Algemeen</vt:lpwstr>
  </property>
  <property fmtid="{D5CDD505-2E9C-101B-9397-08002B2CF9AE}" pid="6" name="MSIP_Label_c337be75-dfbb-4261-9834-ac247c7dde13_SiteId">
    <vt:lpwstr>77d33cc5-c9b4-4766-95c7-ed5b515e1cce</vt:lpwstr>
  </property>
  <property fmtid="{D5CDD505-2E9C-101B-9397-08002B2CF9AE}" pid="7" name="MSIP_Label_c337be75-dfbb-4261-9834-ac247c7dde13_ActionId">
    <vt:lpwstr>8972382e-9048-4bde-9c73-c55cdbde22ab</vt:lpwstr>
  </property>
  <property fmtid="{D5CDD505-2E9C-101B-9397-08002B2CF9AE}" pid="8" name="MSIP_Label_c337be75-dfbb-4261-9834-ac247c7dde13_ContentBits">
    <vt:lpwstr>0</vt:lpwstr>
  </property>
</Properties>
</file>

<file path=docProps/thumbnail.jpeg>
</file>